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modernComment_38C_7A94987B.xml" ContentType="application/vnd.ms-powerpoint.comment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05" r:id="rId4"/>
  </p:sldMasterIdLst>
  <p:notesMasterIdLst>
    <p:notesMasterId r:id="rId13"/>
  </p:notesMasterIdLst>
  <p:sldIdLst>
    <p:sldId id="309" r:id="rId5"/>
    <p:sldId id="311" r:id="rId6"/>
    <p:sldId id="908" r:id="rId7"/>
    <p:sldId id="313" r:id="rId8"/>
    <p:sldId id="314" r:id="rId9"/>
    <p:sldId id="315" r:id="rId10"/>
    <p:sldId id="321" r:id="rId11"/>
    <p:sldId id="320"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D2B2064-BFB0-70D8-F49F-439CD1BCC723}" name="Julia Goodall" initials="JG" userId="Julia Goodall" providerId="None"/>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E4063"/>
    <a:srgbClr val="BBE0F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74FF625-E3A9-914E-5A18-3F62348BB342}" v="31" dt="2024-11-11T16:34:32.37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2871" autoAdjust="0"/>
  </p:normalViewPr>
  <p:slideViewPr>
    <p:cSldViewPr snapToGrid="0">
      <p:cViewPr varScale="1">
        <p:scale>
          <a:sx n="46" d="100"/>
          <a:sy n="46" d="100"/>
        </p:scale>
        <p:origin x="1444" y="36"/>
      </p:cViewPr>
      <p:guideLst/>
    </p:cSldViewPr>
  </p:slideViewPr>
  <p:notesTextViewPr>
    <p:cViewPr>
      <p:scale>
        <a:sx n="1" d="1"/>
        <a:sy n="1" d="1"/>
      </p:scale>
      <p:origin x="0" y="0"/>
    </p:cViewPr>
  </p:notesTextViewPr>
  <p:notesViewPr>
    <p:cSldViewPr snapToGrid="0">
      <p:cViewPr varScale="1">
        <p:scale>
          <a:sx n="46" d="100"/>
          <a:sy n="46" d="100"/>
        </p:scale>
        <p:origin x="2728" y="5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notesMaster" Target="notesMasters/notesMaster1.xml"/><Relationship Id="rId18" Type="http://schemas.microsoft.com/office/2015/10/relationships/revisionInfo" Target="revisionInfo.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viewProps" Target="viewProps.xml"/><Relationship Id="rId10" Type="http://schemas.openxmlformats.org/officeDocument/2006/relationships/slide" Target="slides/slide6.xml"/><Relationship Id="rId19"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presProps" Target="presProps.xml"/></Relationships>
</file>

<file path=ppt/comments/modernComment_38C_7A94987B.xml><?xml version="1.0" encoding="utf-8"?>
<p188:cmLst xmlns:a="http://schemas.openxmlformats.org/drawingml/2006/main" xmlns:r="http://schemas.openxmlformats.org/officeDocument/2006/relationships" xmlns:p188="http://schemas.microsoft.com/office/powerpoint/2018/8/main">
  <p188:cm id="{54ED99FA-DB58-4539-A2A5-43FDA0455D66}" authorId="{AD2B2064-BFB0-70D8-F49F-439CD1BCC723}" status="resolved" created="2024-09-19T09:15:28.641" complete="100000">
    <pc:sldMkLst xmlns:pc="http://schemas.microsoft.com/office/powerpoint/2013/main/command">
      <pc:docMk/>
      <pc:sldMk cId="2056558715" sldId="908"/>
    </pc:sldMkLst>
    <p188:txBody>
      <a:bodyPr/>
      <a:lstStyle/>
      <a:p>
        <a:r>
          <a:rPr lang="en-GB"/>
          <a:t>Banner on top right needs removing</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E4D0AEF-06D6-4995-9135-51050BED6A7A}" type="datetimeFigureOut">
              <a:rPr lang="en-GB" smtClean="0"/>
              <a:t>24/02/2025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F82F682-06A1-4F38-AFBE-99DC87A1345C}" type="slidenum">
              <a:rPr lang="en-GB" smtClean="0"/>
              <a:t>‹#›</a:t>
            </a:fld>
            <a:endParaRPr lang="en-GB"/>
          </a:p>
        </p:txBody>
      </p:sp>
    </p:spTree>
    <p:extLst>
      <p:ext uri="{BB962C8B-B14F-4D97-AF65-F5344CB8AC3E}">
        <p14:creationId xmlns:p14="http://schemas.microsoft.com/office/powerpoint/2010/main" val="37132274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Remind participants about the importance for young people to know about the opportunities available to them, to make realistic career choices.</a:t>
            </a:r>
          </a:p>
          <a:p>
            <a:r>
              <a:rPr lang="en-US" dirty="0"/>
              <a:t>NOTE FOR THE ADVISER - The data for Hampshire here is for the County Council area and does not include Portsmouth and Southampton</a:t>
            </a:r>
            <a:endParaRPr lang="en-GB" dirty="0"/>
          </a:p>
        </p:txBody>
      </p:sp>
      <p:sp>
        <p:nvSpPr>
          <p:cNvPr id="4" name="Slide Number Placeholder 3"/>
          <p:cNvSpPr>
            <a:spLocks noGrp="1"/>
          </p:cNvSpPr>
          <p:nvPr>
            <p:ph type="sldNum" sz="quarter" idx="5"/>
          </p:nvPr>
        </p:nvSpPr>
        <p:spPr/>
        <p:txBody>
          <a:bodyPr/>
          <a:lstStyle/>
          <a:p>
            <a:fld id="{8C896355-3DDC-9949-861F-AD0908BFCC23}" type="slidenum">
              <a:rPr lang="en-US" smtClean="0"/>
              <a:pPr/>
              <a:t>1</a:t>
            </a:fld>
            <a:endParaRPr lang="en-US"/>
          </a:p>
        </p:txBody>
      </p:sp>
    </p:spTree>
    <p:extLst>
      <p:ext uri="{BB962C8B-B14F-4D97-AF65-F5344CB8AC3E}">
        <p14:creationId xmlns:p14="http://schemas.microsoft.com/office/powerpoint/2010/main" val="35706584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Actual number </a:t>
            </a:r>
            <a:r>
              <a:rPr lang="en-US"/>
              <a:t>163,722 </a:t>
            </a:r>
            <a:r>
              <a:rPr lang="en-GB" sz="1100" b="0" i="0" u="none" strike="noStrike">
                <a:effectLst/>
                <a:latin typeface="Poppins" panose="00000500000000000000" pitchFamily="2" charset="0"/>
                <a:cs typeface="Poppins" panose="00000500000000000000" pitchFamily="2" charset="0"/>
              </a:rPr>
              <a:t>Basingstoke</a:t>
            </a:r>
            <a:r>
              <a:rPr lang="en-GB" sz="1100">
                <a:latin typeface="Poppins" panose="00000500000000000000" pitchFamily="2" charset="0"/>
                <a:cs typeface="Poppins" panose="00000500000000000000" pitchFamily="2" charset="0"/>
              </a:rPr>
              <a:t> </a:t>
            </a:r>
            <a:r>
              <a:rPr lang="en-GB" sz="1100" b="0" i="0" u="none" strike="noStrike" dirty="0">
                <a:effectLst/>
                <a:latin typeface="Poppins" panose="00000500000000000000" pitchFamily="2" charset="0"/>
                <a:cs typeface="Poppins" panose="00000500000000000000" pitchFamily="2" charset="0"/>
              </a:rPr>
              <a:t>26,829</a:t>
            </a:r>
            <a:r>
              <a:rPr lang="en-GB" sz="1100" dirty="0">
                <a:latin typeface="Poppins" panose="00000500000000000000" pitchFamily="2" charset="0"/>
                <a:cs typeface="Poppins" panose="00000500000000000000" pitchFamily="2" charset="0"/>
              </a:rPr>
              <a:t> </a:t>
            </a:r>
            <a:r>
              <a:rPr lang="en-GB" sz="1100" b="0" i="0" u="none" strike="noStrike" dirty="0">
                <a:effectLst/>
                <a:latin typeface="Poppins" panose="00000500000000000000" pitchFamily="2" charset="0"/>
                <a:cs typeface="Poppins" panose="00000500000000000000" pitchFamily="2" charset="0"/>
              </a:rPr>
              <a:t>Winchester</a:t>
            </a:r>
            <a:r>
              <a:rPr lang="en-GB" sz="1100" dirty="0">
                <a:latin typeface="Poppins" panose="00000500000000000000" pitchFamily="2" charset="0"/>
                <a:cs typeface="Poppins" panose="00000500000000000000" pitchFamily="2" charset="0"/>
              </a:rPr>
              <a:t> </a:t>
            </a:r>
            <a:r>
              <a:rPr lang="en-GB" sz="1100" b="0" i="0" u="none" strike="noStrike" dirty="0">
                <a:effectLst/>
                <a:latin typeface="Poppins" panose="00000500000000000000" pitchFamily="2" charset="0"/>
                <a:cs typeface="Poppins" panose="00000500000000000000" pitchFamily="2" charset="0"/>
              </a:rPr>
              <a:t>17,206</a:t>
            </a:r>
            <a:r>
              <a:rPr lang="en-GB" sz="1100" dirty="0">
                <a:latin typeface="Poppins" panose="00000500000000000000" pitchFamily="2" charset="0"/>
                <a:cs typeface="Poppins" panose="00000500000000000000" pitchFamily="2" charset="0"/>
              </a:rPr>
              <a:t> </a:t>
            </a:r>
            <a:r>
              <a:rPr lang="en-GB" sz="1100" b="0" i="0" u="none" strike="noStrike" dirty="0">
                <a:effectLst/>
                <a:latin typeface="Poppins" panose="00000500000000000000" pitchFamily="2" charset="0"/>
                <a:cs typeface="Poppins" panose="00000500000000000000" pitchFamily="2" charset="0"/>
              </a:rPr>
              <a:t>Fareham</a:t>
            </a:r>
            <a:r>
              <a:rPr lang="en-GB" sz="1100" dirty="0">
                <a:latin typeface="Poppins" panose="00000500000000000000" pitchFamily="2" charset="0"/>
                <a:cs typeface="Poppins" panose="00000500000000000000" pitchFamily="2" charset="0"/>
              </a:rPr>
              <a:t> </a:t>
            </a:r>
            <a:r>
              <a:rPr lang="en-GB" sz="1100" b="0" i="0" u="none" strike="noStrike" dirty="0">
                <a:effectLst/>
                <a:latin typeface="Poppins" panose="00000500000000000000" pitchFamily="2" charset="0"/>
                <a:cs typeface="Poppins" panose="00000500000000000000" pitchFamily="2" charset="0"/>
              </a:rPr>
              <a:t>16,678</a:t>
            </a:r>
            <a:r>
              <a:rPr lang="en-GB" sz="1100" dirty="0">
                <a:latin typeface="Poppins" panose="00000500000000000000" pitchFamily="2" charset="0"/>
                <a:cs typeface="Poppins" panose="00000500000000000000" pitchFamily="2" charset="0"/>
              </a:rPr>
              <a:t> </a:t>
            </a:r>
            <a:r>
              <a:rPr lang="en-GB" sz="1100" b="0" i="0" u="none" strike="noStrike" dirty="0">
                <a:effectLst/>
                <a:latin typeface="Poppins" panose="00000500000000000000" pitchFamily="2" charset="0"/>
                <a:cs typeface="Poppins" panose="00000500000000000000" pitchFamily="2" charset="0"/>
              </a:rPr>
              <a:t>Farnborough</a:t>
            </a:r>
            <a:r>
              <a:rPr lang="en-GB" sz="1100" dirty="0">
                <a:latin typeface="Poppins" panose="00000500000000000000" pitchFamily="2" charset="0"/>
                <a:cs typeface="Poppins" panose="00000500000000000000" pitchFamily="2" charset="0"/>
              </a:rPr>
              <a:t> </a:t>
            </a:r>
            <a:r>
              <a:rPr lang="en-GB" sz="1100" b="0" i="0" u="none" strike="noStrike" dirty="0">
                <a:effectLst/>
                <a:latin typeface="Poppins" panose="00000500000000000000" pitchFamily="2" charset="0"/>
                <a:cs typeface="Poppins" panose="00000500000000000000" pitchFamily="2" charset="0"/>
              </a:rPr>
              <a:t>12,918</a:t>
            </a:r>
            <a:r>
              <a:rPr lang="en-GB" sz="1100" dirty="0">
                <a:latin typeface="Poppins" panose="00000500000000000000" pitchFamily="2" charset="0"/>
                <a:cs typeface="Poppins" panose="00000500000000000000" pitchFamily="2" charset="0"/>
              </a:rPr>
              <a:t> </a:t>
            </a:r>
            <a:r>
              <a:rPr lang="en-GB" sz="1100" b="0" i="0" u="none" strike="noStrike" dirty="0">
                <a:effectLst/>
                <a:latin typeface="Poppins" panose="00000500000000000000" pitchFamily="2" charset="0"/>
                <a:cs typeface="Poppins" panose="00000500000000000000" pitchFamily="2" charset="0"/>
              </a:rPr>
              <a:t>Andover</a:t>
            </a:r>
            <a:r>
              <a:rPr lang="en-GB" sz="1100" dirty="0">
                <a:latin typeface="Poppins" panose="00000500000000000000" pitchFamily="2" charset="0"/>
                <a:cs typeface="Poppins" panose="00000500000000000000" pitchFamily="2" charset="0"/>
              </a:rPr>
              <a:t> </a:t>
            </a:r>
            <a:r>
              <a:rPr lang="en-GB" sz="1100" b="0" i="0" u="none" strike="noStrike" dirty="0">
                <a:effectLst/>
                <a:latin typeface="Poppins" panose="00000500000000000000" pitchFamily="2" charset="0"/>
                <a:cs typeface="Poppins" panose="00000500000000000000" pitchFamily="2" charset="0"/>
              </a:rPr>
              <a:t>10,458</a:t>
            </a:r>
            <a:r>
              <a:rPr lang="en-GB" sz="1100" dirty="0">
                <a:latin typeface="Poppins" panose="00000500000000000000" pitchFamily="2" charset="0"/>
                <a:cs typeface="Poppins" panose="00000500000000000000" pitchFamily="2" charset="0"/>
              </a:rPr>
              <a:t> </a:t>
            </a:r>
            <a:r>
              <a:rPr lang="en-GB" sz="1100" b="0" i="0" u="none" strike="noStrike" dirty="0">
                <a:effectLst/>
                <a:latin typeface="Poppins" panose="00000500000000000000" pitchFamily="2" charset="0"/>
                <a:cs typeface="Poppins" panose="00000500000000000000" pitchFamily="2" charset="0"/>
              </a:rPr>
              <a:t>Eastleigh</a:t>
            </a:r>
            <a:r>
              <a:rPr lang="en-GB" sz="1100" dirty="0">
                <a:latin typeface="Poppins" panose="00000500000000000000" pitchFamily="2" charset="0"/>
                <a:cs typeface="Poppins" panose="00000500000000000000" pitchFamily="2" charset="0"/>
              </a:rPr>
              <a:t> </a:t>
            </a:r>
            <a:r>
              <a:rPr lang="en-GB" sz="1100" b="0" i="0" u="none" strike="noStrike" dirty="0">
                <a:effectLst/>
                <a:latin typeface="Poppins" panose="00000500000000000000" pitchFamily="2" charset="0"/>
                <a:cs typeface="Poppins" panose="00000500000000000000" pitchFamily="2" charset="0"/>
              </a:rPr>
              <a:t>10,293</a:t>
            </a:r>
            <a:r>
              <a:rPr lang="en-GB" sz="1100" dirty="0">
                <a:latin typeface="Poppins" panose="00000500000000000000" pitchFamily="2" charset="0"/>
                <a:cs typeface="Poppins" panose="00000500000000000000" pitchFamily="2" charset="0"/>
              </a:rPr>
              <a:t> </a:t>
            </a:r>
            <a:r>
              <a:rPr lang="en-GB" sz="1100" b="0" i="0" u="none" strike="noStrike" dirty="0">
                <a:effectLst/>
                <a:latin typeface="Poppins" panose="00000500000000000000" pitchFamily="2" charset="0"/>
                <a:cs typeface="Poppins" panose="00000500000000000000" pitchFamily="2" charset="0"/>
              </a:rPr>
              <a:t>Havant</a:t>
            </a:r>
            <a:r>
              <a:rPr lang="en-GB" sz="1100" dirty="0">
                <a:latin typeface="Poppins" panose="00000500000000000000" pitchFamily="2" charset="0"/>
                <a:cs typeface="Poppins" panose="00000500000000000000" pitchFamily="2" charset="0"/>
              </a:rPr>
              <a:t> </a:t>
            </a:r>
            <a:r>
              <a:rPr lang="en-GB" sz="1100" b="0" i="0" u="none" strike="noStrike" dirty="0">
                <a:effectLst/>
                <a:latin typeface="Poppins" panose="00000500000000000000" pitchFamily="2" charset="0"/>
                <a:cs typeface="Poppins" panose="00000500000000000000" pitchFamily="2" charset="0"/>
              </a:rPr>
              <a:t>6,667</a:t>
            </a:r>
            <a:r>
              <a:rPr lang="en-GB" sz="1100" dirty="0">
                <a:latin typeface="Poppins" panose="00000500000000000000" pitchFamily="2" charset="0"/>
                <a:cs typeface="Poppins" panose="00000500000000000000" pitchFamily="2" charset="0"/>
              </a:rPr>
              <a:t> </a:t>
            </a:r>
            <a:r>
              <a:rPr lang="en-GB" sz="1100" b="0" i="0" u="none" strike="noStrike" dirty="0">
                <a:effectLst/>
                <a:latin typeface="Poppins" panose="00000500000000000000" pitchFamily="2" charset="0"/>
                <a:cs typeface="Poppins" panose="00000500000000000000" pitchFamily="2" charset="0"/>
              </a:rPr>
              <a:t>Aldershot</a:t>
            </a:r>
            <a:r>
              <a:rPr lang="en-GB" sz="1100" dirty="0">
                <a:latin typeface="Poppins" panose="00000500000000000000" pitchFamily="2" charset="0"/>
                <a:cs typeface="Poppins" panose="00000500000000000000" pitchFamily="2" charset="0"/>
              </a:rPr>
              <a:t> </a:t>
            </a:r>
            <a:r>
              <a:rPr lang="en-GB" sz="1100" b="0" i="0" u="none" strike="noStrike" dirty="0">
                <a:effectLst/>
                <a:latin typeface="Poppins" panose="00000500000000000000" pitchFamily="2" charset="0"/>
                <a:cs typeface="Poppins" panose="00000500000000000000" pitchFamily="2" charset="0"/>
              </a:rPr>
              <a:t>6,144</a:t>
            </a:r>
            <a:r>
              <a:rPr lang="en-GB" sz="1100" dirty="0">
                <a:latin typeface="Poppins" panose="00000500000000000000" pitchFamily="2" charset="0"/>
                <a:cs typeface="Poppins" panose="00000500000000000000" pitchFamily="2" charset="0"/>
              </a:rPr>
              <a:t> </a:t>
            </a:r>
            <a:r>
              <a:rPr lang="en-GB" sz="1100" b="0" i="0" u="none" strike="noStrike" dirty="0">
                <a:effectLst/>
                <a:latin typeface="Poppins" panose="00000500000000000000" pitchFamily="2" charset="0"/>
                <a:cs typeface="Poppins" panose="00000500000000000000" pitchFamily="2" charset="0"/>
              </a:rPr>
              <a:t>Gosport</a:t>
            </a:r>
            <a:r>
              <a:rPr lang="en-GB" sz="1100" dirty="0">
                <a:latin typeface="Poppins" panose="00000500000000000000" pitchFamily="2" charset="0"/>
                <a:cs typeface="Poppins" panose="00000500000000000000" pitchFamily="2" charset="0"/>
              </a:rPr>
              <a:t> </a:t>
            </a:r>
            <a:r>
              <a:rPr lang="en-GB" sz="1100" b="0" i="0" u="none" strike="noStrike" dirty="0">
                <a:effectLst/>
                <a:latin typeface="Poppins" panose="00000500000000000000" pitchFamily="2" charset="0"/>
                <a:cs typeface="Poppins" panose="00000500000000000000" pitchFamily="2" charset="0"/>
              </a:rPr>
              <a:t>4,587</a:t>
            </a:r>
            <a:r>
              <a:rPr lang="en-GB" sz="1100" dirty="0">
                <a:latin typeface="Poppins" panose="00000500000000000000" pitchFamily="2" charset="0"/>
                <a:cs typeface="Poppins" panose="00000500000000000000" pitchFamily="2" charset="0"/>
              </a:rPr>
              <a:t> </a:t>
            </a:r>
            <a:r>
              <a:rPr lang="en-GB" sz="1100" b="0" i="0" u="none" strike="noStrike" dirty="0">
                <a:effectLst/>
                <a:latin typeface="Poppins" panose="00000500000000000000" pitchFamily="2" charset="0"/>
                <a:cs typeface="Poppins" panose="00000500000000000000" pitchFamily="2" charset="0"/>
              </a:rPr>
              <a:t>Ringwood</a:t>
            </a:r>
            <a:r>
              <a:rPr lang="en-GB" sz="1100" dirty="0">
                <a:latin typeface="Poppins" panose="00000500000000000000" pitchFamily="2" charset="0"/>
                <a:cs typeface="Poppins" panose="00000500000000000000" pitchFamily="2" charset="0"/>
              </a:rPr>
              <a:t> </a:t>
            </a:r>
            <a:r>
              <a:rPr lang="en-GB" sz="1100" b="0" i="0" u="none" strike="noStrike" dirty="0">
                <a:effectLst/>
                <a:latin typeface="Poppins" panose="00000500000000000000" pitchFamily="2" charset="0"/>
                <a:cs typeface="Poppins" panose="00000500000000000000" pitchFamily="2" charset="0"/>
              </a:rPr>
              <a:t>4,329</a:t>
            </a:r>
            <a:r>
              <a:rPr lang="en-GB" sz="1100" dirty="0">
                <a:latin typeface="Poppins" panose="00000500000000000000" pitchFamily="2" charset="0"/>
                <a:cs typeface="Poppins" panose="00000500000000000000" pitchFamily="2" charset="0"/>
              </a:rPr>
              <a:t> </a:t>
            </a:r>
            <a:r>
              <a:rPr lang="en-GB" sz="1100" b="0" i="0" u="none" strike="noStrike" dirty="0">
                <a:effectLst/>
                <a:latin typeface="Poppins" panose="00000500000000000000" pitchFamily="2" charset="0"/>
                <a:cs typeface="Poppins" panose="00000500000000000000" pitchFamily="2" charset="0"/>
              </a:rPr>
              <a:t>Waterlooville</a:t>
            </a:r>
            <a:r>
              <a:rPr lang="en-GB" sz="1100" dirty="0">
                <a:latin typeface="Poppins" panose="00000500000000000000" pitchFamily="2" charset="0"/>
                <a:cs typeface="Poppins" panose="00000500000000000000" pitchFamily="2" charset="0"/>
              </a:rPr>
              <a:t> </a:t>
            </a:r>
            <a:r>
              <a:rPr lang="en-GB" sz="1100" b="0" i="0" u="none" strike="noStrike" dirty="0">
                <a:effectLst/>
                <a:latin typeface="Poppins" panose="00000500000000000000" pitchFamily="2" charset="0"/>
                <a:cs typeface="Poppins" panose="00000500000000000000" pitchFamily="2" charset="0"/>
              </a:rPr>
              <a:t>4,265</a:t>
            </a:r>
            <a:r>
              <a:rPr lang="en-GB" sz="1100" dirty="0">
                <a:latin typeface="Poppins" panose="00000500000000000000" pitchFamily="2" charset="0"/>
                <a:cs typeface="Poppins" panose="00000500000000000000" pitchFamily="2" charset="0"/>
              </a:rPr>
              <a:t> </a:t>
            </a:r>
            <a:r>
              <a:rPr lang="en-GB" sz="1100" b="0" i="0" u="none" strike="noStrike" dirty="0">
                <a:effectLst/>
                <a:latin typeface="Poppins" panose="00000500000000000000" pitchFamily="2" charset="0"/>
                <a:cs typeface="Poppins" panose="00000500000000000000" pitchFamily="2" charset="0"/>
              </a:rPr>
              <a:t>Fleet</a:t>
            </a:r>
            <a:r>
              <a:rPr lang="en-GB" sz="1100" dirty="0">
                <a:latin typeface="Poppins" panose="00000500000000000000" pitchFamily="2" charset="0"/>
                <a:cs typeface="Poppins" panose="00000500000000000000" pitchFamily="2" charset="0"/>
              </a:rPr>
              <a:t> </a:t>
            </a:r>
            <a:r>
              <a:rPr lang="en-GB" sz="1100" b="0" i="0" u="none" strike="noStrike" dirty="0">
                <a:effectLst/>
                <a:latin typeface="Poppins" panose="00000500000000000000" pitchFamily="2" charset="0"/>
                <a:cs typeface="Poppins" panose="00000500000000000000" pitchFamily="2" charset="0"/>
              </a:rPr>
              <a:t>4,216</a:t>
            </a:r>
            <a:r>
              <a:rPr lang="en-GB" sz="1100" dirty="0">
                <a:latin typeface="Poppins" panose="00000500000000000000" pitchFamily="2" charset="0"/>
                <a:cs typeface="Poppins" panose="00000500000000000000" pitchFamily="2" charset="0"/>
              </a:rPr>
              <a:t> </a:t>
            </a:r>
            <a:r>
              <a:rPr lang="en-GB" sz="1100" b="0" i="0" u="none" strike="noStrike" dirty="0">
                <a:effectLst/>
                <a:latin typeface="Poppins" panose="00000500000000000000" pitchFamily="2" charset="0"/>
                <a:cs typeface="Poppins" panose="00000500000000000000" pitchFamily="2" charset="0"/>
              </a:rPr>
              <a:t>Romsey</a:t>
            </a:r>
            <a:r>
              <a:rPr lang="en-GB" sz="1100" dirty="0">
                <a:latin typeface="Poppins" panose="00000500000000000000" pitchFamily="2" charset="0"/>
                <a:cs typeface="Poppins" panose="00000500000000000000" pitchFamily="2" charset="0"/>
              </a:rPr>
              <a:t> </a:t>
            </a:r>
            <a:r>
              <a:rPr lang="en-GB" sz="1100" b="0" i="0" u="none" strike="noStrike" dirty="0">
                <a:effectLst/>
                <a:latin typeface="Poppins" panose="00000500000000000000" pitchFamily="2" charset="0"/>
                <a:cs typeface="Poppins" panose="00000500000000000000" pitchFamily="2" charset="0"/>
              </a:rPr>
              <a:t>4,069</a:t>
            </a:r>
            <a:r>
              <a:rPr lang="en-GB" sz="1100" dirty="0">
                <a:latin typeface="Poppins" panose="00000500000000000000" pitchFamily="2" charset="0"/>
                <a:cs typeface="Poppins" panose="00000500000000000000" pitchFamily="2" charset="0"/>
              </a:rPr>
              <a:t> </a:t>
            </a:r>
            <a:r>
              <a:rPr lang="en-GB" sz="1100" b="0" i="0" u="none" strike="noStrike" dirty="0">
                <a:effectLst/>
                <a:latin typeface="Poppins" panose="00000500000000000000" pitchFamily="2" charset="0"/>
                <a:cs typeface="Poppins" panose="00000500000000000000" pitchFamily="2" charset="0"/>
              </a:rPr>
              <a:t>Alton</a:t>
            </a:r>
            <a:r>
              <a:rPr lang="en-GB" sz="1100" dirty="0">
                <a:latin typeface="Poppins" panose="00000500000000000000" pitchFamily="2" charset="0"/>
                <a:cs typeface="Poppins" panose="00000500000000000000" pitchFamily="2" charset="0"/>
              </a:rPr>
              <a:t> </a:t>
            </a:r>
            <a:r>
              <a:rPr lang="en-GB" sz="1100" b="0" i="0" u="none" strike="noStrike" dirty="0">
                <a:effectLst/>
                <a:latin typeface="Poppins" panose="00000500000000000000" pitchFamily="2" charset="0"/>
                <a:cs typeface="Poppins" panose="00000500000000000000" pitchFamily="2" charset="0"/>
              </a:rPr>
              <a:t>3,957</a:t>
            </a:r>
            <a:r>
              <a:rPr lang="en-GB" sz="1100" dirty="0">
                <a:latin typeface="Poppins" panose="00000500000000000000" pitchFamily="2" charset="0"/>
                <a:cs typeface="Poppins" panose="00000500000000000000" pitchFamily="2" charset="0"/>
              </a:rPr>
              <a:t> </a:t>
            </a:r>
            <a:r>
              <a:rPr lang="en-GB" sz="1100" b="0" i="0" u="none" strike="noStrike" dirty="0">
                <a:effectLst/>
                <a:latin typeface="Poppins" panose="00000500000000000000" pitchFamily="2" charset="0"/>
                <a:cs typeface="Poppins" panose="00000500000000000000" pitchFamily="2" charset="0"/>
              </a:rPr>
              <a:t>Petersfield</a:t>
            </a:r>
            <a:r>
              <a:rPr lang="en-GB" sz="1100" dirty="0">
                <a:latin typeface="Poppins" panose="00000500000000000000" pitchFamily="2" charset="0"/>
                <a:cs typeface="Poppins" panose="00000500000000000000" pitchFamily="2" charset="0"/>
              </a:rPr>
              <a:t> </a:t>
            </a:r>
            <a:r>
              <a:rPr lang="en-GB" sz="1100" b="0" i="0" u="none" strike="noStrike" dirty="0">
                <a:effectLst/>
                <a:latin typeface="Poppins" panose="00000500000000000000" pitchFamily="2" charset="0"/>
                <a:cs typeface="Poppins" panose="00000500000000000000" pitchFamily="2" charset="0"/>
              </a:rPr>
              <a:t>3,072</a:t>
            </a:r>
            <a:r>
              <a:rPr lang="en-GB" sz="1100" dirty="0">
                <a:latin typeface="Poppins" panose="00000500000000000000" pitchFamily="2" charset="0"/>
                <a:cs typeface="Poppins" panose="00000500000000000000" pitchFamily="2" charset="0"/>
              </a:rPr>
              <a:t> </a:t>
            </a:r>
            <a:r>
              <a:rPr lang="en-GB" sz="1100" b="0" i="0" u="none" strike="noStrike" dirty="0">
                <a:effectLst/>
                <a:latin typeface="Poppins" panose="00000500000000000000" pitchFamily="2" charset="0"/>
                <a:cs typeface="Poppins" panose="00000500000000000000" pitchFamily="2" charset="0"/>
              </a:rPr>
              <a:t>Hook</a:t>
            </a:r>
            <a:r>
              <a:rPr lang="en-GB" sz="1100" dirty="0">
                <a:latin typeface="Poppins" panose="00000500000000000000" pitchFamily="2" charset="0"/>
                <a:cs typeface="Poppins" panose="00000500000000000000" pitchFamily="2" charset="0"/>
              </a:rPr>
              <a:t> </a:t>
            </a:r>
            <a:r>
              <a:rPr lang="en-GB" sz="1100" b="0" i="0" u="none" strike="noStrike" dirty="0">
                <a:effectLst/>
                <a:latin typeface="Poppins" panose="00000500000000000000" pitchFamily="2" charset="0"/>
                <a:cs typeface="Poppins" panose="00000500000000000000" pitchFamily="2" charset="0"/>
              </a:rPr>
              <a:t>3,029</a:t>
            </a:r>
            <a:r>
              <a:rPr lang="en-GB" sz="1100" dirty="0">
                <a:latin typeface="Poppins" panose="00000500000000000000" pitchFamily="2" charset="0"/>
                <a:cs typeface="Poppins" panose="00000500000000000000" pitchFamily="2" charset="0"/>
              </a:rPr>
              <a:t> </a:t>
            </a:r>
            <a:r>
              <a:rPr lang="en-GB" sz="1100" b="0" i="0" u="none" strike="noStrike" dirty="0">
                <a:effectLst/>
                <a:latin typeface="Poppins" panose="00000500000000000000" pitchFamily="2" charset="0"/>
                <a:cs typeface="Poppins" panose="00000500000000000000" pitchFamily="2" charset="0"/>
              </a:rPr>
              <a:t>Lymington</a:t>
            </a:r>
            <a:r>
              <a:rPr lang="en-GB" sz="1100" dirty="0">
                <a:latin typeface="Poppins" panose="00000500000000000000" pitchFamily="2" charset="0"/>
                <a:cs typeface="Poppins" panose="00000500000000000000" pitchFamily="2" charset="0"/>
              </a:rPr>
              <a:t> </a:t>
            </a:r>
            <a:r>
              <a:rPr lang="en-GB" sz="1100" b="0" i="0" u="none" strike="noStrike" dirty="0">
                <a:effectLst/>
                <a:latin typeface="Poppins" panose="00000500000000000000" pitchFamily="2" charset="0"/>
                <a:cs typeface="Poppins" panose="00000500000000000000" pitchFamily="2" charset="0"/>
              </a:rPr>
              <a:t>2,999</a:t>
            </a:r>
            <a:r>
              <a:rPr lang="en-GB" sz="1100" dirty="0">
                <a:latin typeface="Poppins" panose="00000500000000000000" pitchFamily="2" charset="0"/>
                <a:cs typeface="Poppins" panose="00000500000000000000" pitchFamily="2" charset="0"/>
              </a:rPr>
              <a:t> </a:t>
            </a:r>
            <a:r>
              <a:rPr lang="en-GB" sz="1100" b="0" i="0" u="none" strike="noStrike" dirty="0">
                <a:effectLst/>
                <a:latin typeface="Poppins" panose="00000500000000000000" pitchFamily="2" charset="0"/>
                <a:cs typeface="Poppins" panose="00000500000000000000" pitchFamily="2" charset="0"/>
              </a:rPr>
              <a:t>New Milton</a:t>
            </a:r>
            <a:r>
              <a:rPr lang="en-GB" sz="1100" dirty="0">
                <a:latin typeface="Poppins" panose="00000500000000000000" pitchFamily="2" charset="0"/>
                <a:cs typeface="Poppins" panose="00000500000000000000" pitchFamily="2" charset="0"/>
              </a:rPr>
              <a:t> </a:t>
            </a:r>
            <a:r>
              <a:rPr lang="en-GB" sz="1100" b="0" i="0" u="none" strike="noStrike" dirty="0">
                <a:effectLst/>
                <a:latin typeface="Poppins" panose="00000500000000000000" pitchFamily="2" charset="0"/>
                <a:cs typeface="Poppins" panose="00000500000000000000" pitchFamily="2" charset="0"/>
              </a:rPr>
              <a:t>2,465</a:t>
            </a:r>
            <a:r>
              <a:rPr lang="en-GB" sz="1100" dirty="0">
                <a:latin typeface="Poppins" panose="00000500000000000000" pitchFamily="2" charset="0"/>
                <a:cs typeface="Poppins" panose="00000500000000000000" pitchFamily="2" charset="0"/>
              </a:rPr>
              <a:t> </a:t>
            </a:r>
            <a:r>
              <a:rPr lang="en-GB" sz="1100" b="0" i="0" u="none" strike="noStrike" dirty="0" err="1">
                <a:effectLst/>
                <a:latin typeface="Poppins" panose="00000500000000000000" pitchFamily="2" charset="0"/>
                <a:cs typeface="Poppins" panose="00000500000000000000" pitchFamily="2" charset="0"/>
              </a:rPr>
              <a:t>Fordingbridge</a:t>
            </a:r>
            <a:r>
              <a:rPr lang="en-GB" sz="1100" dirty="0">
                <a:latin typeface="Poppins" panose="00000500000000000000" pitchFamily="2" charset="0"/>
                <a:cs typeface="Poppins" panose="00000500000000000000" pitchFamily="2" charset="0"/>
              </a:rPr>
              <a:t> </a:t>
            </a:r>
            <a:r>
              <a:rPr lang="en-GB" sz="1100" b="0" i="0" u="none" strike="noStrike" dirty="0">
                <a:effectLst/>
                <a:latin typeface="Poppins" panose="00000500000000000000" pitchFamily="2" charset="0"/>
                <a:cs typeface="Poppins" panose="00000500000000000000" pitchFamily="2" charset="0"/>
              </a:rPr>
              <a:t>2,248</a:t>
            </a:r>
            <a:r>
              <a:rPr lang="en-GB" sz="1100" dirty="0">
                <a:latin typeface="Poppins" panose="00000500000000000000" pitchFamily="2" charset="0"/>
                <a:cs typeface="Poppins" panose="00000500000000000000" pitchFamily="2" charset="0"/>
              </a:rPr>
              <a:t> </a:t>
            </a:r>
            <a:r>
              <a:rPr lang="en-GB" sz="1100" b="0" i="0" u="none" strike="noStrike" dirty="0">
                <a:effectLst/>
                <a:latin typeface="Poppins" panose="00000500000000000000" pitchFamily="2" charset="0"/>
                <a:cs typeface="Poppins" panose="00000500000000000000" pitchFamily="2" charset="0"/>
              </a:rPr>
              <a:t>Bordon</a:t>
            </a:r>
            <a:r>
              <a:rPr lang="en-GB" sz="1100" dirty="0">
                <a:latin typeface="Poppins" panose="00000500000000000000" pitchFamily="2" charset="0"/>
                <a:cs typeface="Poppins" panose="00000500000000000000" pitchFamily="2" charset="0"/>
              </a:rPr>
              <a:t> </a:t>
            </a:r>
            <a:r>
              <a:rPr lang="en-GB" sz="1100" b="0" i="0" u="none" strike="noStrike" dirty="0">
                <a:effectLst/>
                <a:latin typeface="Poppins" panose="00000500000000000000" pitchFamily="2" charset="0"/>
                <a:cs typeface="Poppins" panose="00000500000000000000" pitchFamily="2" charset="0"/>
              </a:rPr>
              <a:t>1,701</a:t>
            </a:r>
            <a:r>
              <a:rPr lang="en-GB" sz="1100" dirty="0">
                <a:latin typeface="Poppins" panose="00000500000000000000" pitchFamily="2" charset="0"/>
                <a:cs typeface="Poppins" panose="00000500000000000000" pitchFamily="2" charset="0"/>
              </a:rPr>
              <a:t> </a:t>
            </a:r>
            <a:r>
              <a:rPr lang="en-GB" sz="1100" b="0" i="0" u="none" strike="noStrike" dirty="0">
                <a:effectLst/>
                <a:latin typeface="Poppins" panose="00000500000000000000" pitchFamily="2" charset="0"/>
                <a:cs typeface="Poppins" panose="00000500000000000000" pitchFamily="2" charset="0"/>
              </a:rPr>
              <a:t>Totton</a:t>
            </a:r>
            <a:r>
              <a:rPr lang="en-GB" sz="1100" dirty="0">
                <a:latin typeface="Poppins" panose="00000500000000000000" pitchFamily="2" charset="0"/>
                <a:cs typeface="Poppins" panose="00000500000000000000" pitchFamily="2" charset="0"/>
              </a:rPr>
              <a:t> </a:t>
            </a:r>
            <a:r>
              <a:rPr lang="en-GB" sz="1100" b="0" i="0" u="none" strike="noStrike" dirty="0">
                <a:effectLst/>
                <a:latin typeface="Poppins" panose="00000500000000000000" pitchFamily="2" charset="0"/>
                <a:cs typeface="Poppins" panose="00000500000000000000" pitchFamily="2" charset="0"/>
              </a:rPr>
              <a:t>1,655</a:t>
            </a:r>
            <a:r>
              <a:rPr lang="en-GB" sz="1100" dirty="0">
                <a:latin typeface="Poppins" panose="00000500000000000000" pitchFamily="2" charset="0"/>
                <a:cs typeface="Poppins" panose="00000500000000000000" pitchFamily="2" charset="0"/>
              </a:rPr>
              <a:t> </a:t>
            </a:r>
            <a:r>
              <a:rPr lang="en-GB" sz="1100" b="0" i="0" u="none" strike="noStrike" dirty="0">
                <a:effectLst/>
                <a:latin typeface="Poppins" panose="00000500000000000000" pitchFamily="2" charset="0"/>
                <a:cs typeface="Poppins" panose="00000500000000000000" pitchFamily="2" charset="0"/>
              </a:rPr>
              <a:t>Tadley</a:t>
            </a:r>
            <a:r>
              <a:rPr lang="en-GB" sz="1100" dirty="0">
                <a:latin typeface="Poppins" panose="00000500000000000000" pitchFamily="2" charset="0"/>
                <a:cs typeface="Poppins" panose="00000500000000000000" pitchFamily="2" charset="0"/>
              </a:rPr>
              <a:t> </a:t>
            </a:r>
            <a:r>
              <a:rPr lang="en-GB" sz="1100" b="0" i="0" u="none" strike="noStrike" dirty="0">
                <a:effectLst/>
                <a:latin typeface="Poppins" panose="00000500000000000000" pitchFamily="2" charset="0"/>
                <a:cs typeface="Poppins" panose="00000500000000000000" pitchFamily="2" charset="0"/>
              </a:rPr>
              <a:t>1,495</a:t>
            </a:r>
            <a:r>
              <a:rPr lang="en-GB" sz="1100" dirty="0">
                <a:latin typeface="Poppins" panose="00000500000000000000" pitchFamily="2" charset="0"/>
                <a:cs typeface="Poppins" panose="00000500000000000000" pitchFamily="2" charset="0"/>
              </a:rPr>
              <a:t> </a:t>
            </a:r>
            <a:r>
              <a:rPr lang="en-GB" sz="1100" b="0" i="0" u="none" strike="noStrike" dirty="0">
                <a:effectLst/>
                <a:latin typeface="Poppins" panose="00000500000000000000" pitchFamily="2" charset="0"/>
                <a:cs typeface="Poppins" panose="00000500000000000000" pitchFamily="2" charset="0"/>
              </a:rPr>
              <a:t>Lyndhurst</a:t>
            </a:r>
            <a:r>
              <a:rPr lang="en-GB" sz="1100" dirty="0">
                <a:latin typeface="Poppins" panose="00000500000000000000" pitchFamily="2" charset="0"/>
                <a:cs typeface="Poppins" panose="00000500000000000000" pitchFamily="2" charset="0"/>
              </a:rPr>
              <a:t> </a:t>
            </a:r>
            <a:r>
              <a:rPr lang="en-GB" sz="1100" b="0" i="0" u="none" strike="noStrike" dirty="0">
                <a:effectLst/>
                <a:latin typeface="Poppins" panose="00000500000000000000" pitchFamily="2" charset="0"/>
                <a:cs typeface="Poppins" panose="00000500000000000000" pitchFamily="2" charset="0"/>
              </a:rPr>
              <a:t>1,350</a:t>
            </a:r>
            <a:r>
              <a:rPr lang="en-GB" sz="1100" dirty="0">
                <a:latin typeface="Poppins" panose="00000500000000000000" pitchFamily="2" charset="0"/>
                <a:cs typeface="Poppins" panose="00000500000000000000" pitchFamily="2" charset="0"/>
              </a:rPr>
              <a:t> </a:t>
            </a:r>
            <a:r>
              <a:rPr lang="en-GB" sz="1100" b="0" i="0" u="none" strike="noStrike" dirty="0">
                <a:effectLst/>
                <a:latin typeface="Poppins" panose="00000500000000000000" pitchFamily="2" charset="0"/>
                <a:cs typeface="Poppins" panose="00000500000000000000" pitchFamily="2" charset="0"/>
              </a:rPr>
              <a:t>Yateley</a:t>
            </a:r>
            <a:r>
              <a:rPr lang="en-GB" sz="1100" dirty="0">
                <a:latin typeface="Poppins" panose="00000500000000000000" pitchFamily="2" charset="0"/>
                <a:cs typeface="Poppins" panose="00000500000000000000" pitchFamily="2" charset="0"/>
              </a:rPr>
              <a:t> </a:t>
            </a:r>
            <a:r>
              <a:rPr lang="en-GB" sz="1100" b="0" i="0" u="none" strike="noStrike" dirty="0">
                <a:effectLst/>
                <a:latin typeface="Poppins" panose="00000500000000000000" pitchFamily="2" charset="0"/>
                <a:cs typeface="Poppins" panose="00000500000000000000" pitchFamily="2" charset="0"/>
              </a:rPr>
              <a:t>1,214</a:t>
            </a:r>
            <a:r>
              <a:rPr lang="en-GB" sz="1100" dirty="0">
                <a:latin typeface="Poppins" panose="00000500000000000000" pitchFamily="2" charset="0"/>
                <a:cs typeface="Poppins" panose="00000500000000000000" pitchFamily="2" charset="0"/>
              </a:rPr>
              <a:t> </a:t>
            </a:r>
            <a:r>
              <a:rPr lang="en-GB" sz="1100" b="0" i="0" u="none" strike="noStrike" dirty="0">
                <a:effectLst/>
                <a:latin typeface="Poppins" panose="00000500000000000000" pitchFamily="2" charset="0"/>
                <a:cs typeface="Poppins" panose="00000500000000000000" pitchFamily="2" charset="0"/>
              </a:rPr>
              <a:t>Liphook</a:t>
            </a:r>
            <a:r>
              <a:rPr lang="en-GB" sz="1100" dirty="0">
                <a:latin typeface="Poppins" panose="00000500000000000000" pitchFamily="2" charset="0"/>
                <a:cs typeface="Poppins" panose="00000500000000000000" pitchFamily="2" charset="0"/>
              </a:rPr>
              <a:t> </a:t>
            </a:r>
            <a:r>
              <a:rPr lang="en-GB" sz="1100" b="0" i="0" u="none" strike="noStrike" dirty="0">
                <a:effectLst/>
                <a:latin typeface="Poppins" panose="00000500000000000000" pitchFamily="2" charset="0"/>
                <a:cs typeface="Poppins" panose="00000500000000000000" pitchFamily="2" charset="0"/>
              </a:rPr>
              <a:t>1,101</a:t>
            </a:r>
            <a:r>
              <a:rPr lang="en-GB" sz="1100" dirty="0">
                <a:latin typeface="Poppins" panose="00000500000000000000" pitchFamily="2" charset="0"/>
                <a:cs typeface="Poppins" panose="00000500000000000000" pitchFamily="2" charset="0"/>
              </a:rPr>
              <a:t> </a:t>
            </a:r>
            <a:r>
              <a:rPr lang="en-GB" sz="1100" b="0" i="0" u="none" strike="noStrike" dirty="0">
                <a:effectLst/>
                <a:latin typeface="Poppins" panose="00000500000000000000" pitchFamily="2" charset="0"/>
                <a:cs typeface="Poppins" panose="00000500000000000000" pitchFamily="2" charset="0"/>
              </a:rPr>
              <a:t>Brockenhurst</a:t>
            </a:r>
            <a:r>
              <a:rPr lang="en-GB" sz="1100" dirty="0">
                <a:latin typeface="Poppins" panose="00000500000000000000" pitchFamily="2" charset="0"/>
                <a:cs typeface="Poppins" panose="00000500000000000000" pitchFamily="2" charset="0"/>
              </a:rPr>
              <a:t> </a:t>
            </a:r>
            <a:r>
              <a:rPr lang="en-GB" sz="1100" b="0" i="0" u="none" strike="noStrike" dirty="0">
                <a:effectLst/>
                <a:latin typeface="Poppins" panose="00000500000000000000" pitchFamily="2" charset="0"/>
                <a:cs typeface="Poppins" panose="00000500000000000000" pitchFamily="2" charset="0"/>
              </a:rPr>
              <a:t>1,004</a:t>
            </a:r>
            <a:r>
              <a:rPr lang="en-GB" sz="1100" dirty="0">
                <a:latin typeface="Poppins" panose="00000500000000000000" pitchFamily="2" charset="0"/>
                <a:cs typeface="Poppins" panose="00000500000000000000" pitchFamily="2" charset="0"/>
              </a:rPr>
              <a:t> </a:t>
            </a:r>
            <a:r>
              <a:rPr lang="en-GB" sz="1100" b="0" i="0" u="none" strike="noStrike" dirty="0" err="1">
                <a:effectLst/>
                <a:latin typeface="Poppins" panose="00000500000000000000" pitchFamily="2" charset="0"/>
                <a:cs typeface="Poppins" panose="00000500000000000000" pitchFamily="2" charset="0"/>
              </a:rPr>
              <a:t>Emsworth</a:t>
            </a:r>
            <a:r>
              <a:rPr lang="en-GB" sz="1100" dirty="0">
                <a:latin typeface="Poppins" panose="00000500000000000000" pitchFamily="2" charset="0"/>
                <a:cs typeface="Poppins" panose="00000500000000000000" pitchFamily="2" charset="0"/>
              </a:rPr>
              <a:t> </a:t>
            </a:r>
            <a:r>
              <a:rPr lang="en-GB" sz="1100" b="0" i="0" u="none" strike="noStrike" dirty="0">
                <a:effectLst/>
                <a:latin typeface="Poppins" panose="00000500000000000000" pitchFamily="2" charset="0"/>
                <a:cs typeface="Poppins" panose="00000500000000000000" pitchFamily="2" charset="0"/>
              </a:rPr>
              <a:t>938</a:t>
            </a:r>
            <a:r>
              <a:rPr lang="en-GB" sz="1100" dirty="0">
                <a:latin typeface="Poppins" panose="00000500000000000000" pitchFamily="2" charset="0"/>
                <a:cs typeface="Poppins" panose="00000500000000000000" pitchFamily="2" charset="0"/>
              </a:rPr>
              <a:t> </a:t>
            </a:r>
            <a:r>
              <a:rPr lang="en-GB" sz="1100" b="0" i="0" u="none" strike="noStrike" dirty="0" err="1">
                <a:effectLst/>
                <a:latin typeface="Poppins" panose="00000500000000000000" pitchFamily="2" charset="0"/>
                <a:cs typeface="Poppins" panose="00000500000000000000" pitchFamily="2" charset="0"/>
              </a:rPr>
              <a:t>Liss</a:t>
            </a:r>
            <a:r>
              <a:rPr lang="en-GB" sz="1100" dirty="0">
                <a:latin typeface="Poppins" panose="00000500000000000000" pitchFamily="2" charset="0"/>
                <a:cs typeface="Poppins" panose="00000500000000000000" pitchFamily="2" charset="0"/>
              </a:rPr>
              <a:t> </a:t>
            </a:r>
            <a:r>
              <a:rPr lang="en-GB" sz="1100" b="0" i="0" u="none" strike="noStrike" dirty="0">
                <a:effectLst/>
                <a:latin typeface="Poppins" panose="00000500000000000000" pitchFamily="2" charset="0"/>
                <a:cs typeface="Poppins" panose="00000500000000000000" pitchFamily="2" charset="0"/>
              </a:rPr>
              <a:t>702</a:t>
            </a:r>
            <a:r>
              <a:rPr lang="en-GB" sz="1100" dirty="0">
                <a:latin typeface="Poppins" panose="00000500000000000000" pitchFamily="2" charset="0"/>
                <a:cs typeface="Poppins" panose="00000500000000000000" pitchFamily="2" charset="0"/>
              </a:rPr>
              <a:t> </a:t>
            </a:r>
            <a:r>
              <a:rPr lang="en-GB" sz="1100" b="0" i="0" u="none" strike="noStrike" dirty="0">
                <a:effectLst/>
                <a:latin typeface="Poppins" panose="00000500000000000000" pitchFamily="2" charset="0"/>
                <a:cs typeface="Poppins" panose="00000500000000000000" pitchFamily="2" charset="0"/>
              </a:rPr>
              <a:t>Marchwood</a:t>
            </a:r>
            <a:r>
              <a:rPr lang="en-GB" sz="1100" dirty="0">
                <a:latin typeface="Poppins" panose="00000500000000000000" pitchFamily="2" charset="0"/>
                <a:cs typeface="Poppins" panose="00000500000000000000" pitchFamily="2" charset="0"/>
              </a:rPr>
              <a:t> </a:t>
            </a:r>
            <a:r>
              <a:rPr lang="en-GB" sz="1100" b="0" i="0" u="none" strike="noStrike" dirty="0">
                <a:effectLst/>
                <a:latin typeface="Poppins" panose="00000500000000000000" pitchFamily="2" charset="0"/>
                <a:cs typeface="Poppins" panose="00000500000000000000" pitchFamily="2" charset="0"/>
              </a:rPr>
              <a:t>480</a:t>
            </a:r>
            <a:r>
              <a:rPr lang="en-GB" sz="1100" dirty="0">
                <a:latin typeface="Poppins" panose="00000500000000000000" pitchFamily="2" charset="0"/>
                <a:cs typeface="Poppins" panose="00000500000000000000" pitchFamily="2" charset="0"/>
              </a:rPr>
              <a:t> </a:t>
            </a:r>
            <a:r>
              <a:rPr lang="en-GB" sz="1100" b="0" i="0" u="none" strike="noStrike" dirty="0">
                <a:effectLst/>
                <a:latin typeface="Poppins" panose="00000500000000000000" pitchFamily="2" charset="0"/>
                <a:cs typeface="Poppins" panose="00000500000000000000" pitchFamily="2" charset="0"/>
              </a:rPr>
              <a:t>Lee-on-the-Solent</a:t>
            </a:r>
            <a:r>
              <a:rPr lang="en-GB" sz="1100" dirty="0">
                <a:latin typeface="Poppins" panose="00000500000000000000" pitchFamily="2" charset="0"/>
                <a:cs typeface="Poppins" panose="00000500000000000000" pitchFamily="2" charset="0"/>
              </a:rPr>
              <a:t> </a:t>
            </a:r>
            <a:r>
              <a:rPr lang="en-GB" sz="1100" b="0" i="0" u="none" strike="noStrike" dirty="0">
                <a:effectLst/>
                <a:latin typeface="Poppins" panose="00000500000000000000" pitchFamily="2" charset="0"/>
                <a:cs typeface="Poppins" panose="00000500000000000000" pitchFamily="2" charset="0"/>
              </a:rPr>
              <a:t>469</a:t>
            </a:r>
            <a:r>
              <a:rPr lang="en-GB" sz="1100" dirty="0">
                <a:latin typeface="Poppins" panose="00000500000000000000" pitchFamily="2" charset="0"/>
                <a:cs typeface="Poppins" panose="00000500000000000000" pitchFamily="2" charset="0"/>
              </a:rPr>
              <a:t> </a:t>
            </a:r>
            <a:r>
              <a:rPr lang="en-GB" sz="1100" b="0" i="0" u="none" strike="noStrike" dirty="0">
                <a:effectLst/>
                <a:latin typeface="Poppins" panose="00000500000000000000" pitchFamily="2" charset="0"/>
                <a:cs typeface="Poppins" panose="00000500000000000000" pitchFamily="2" charset="0"/>
              </a:rPr>
              <a:t>Titchfield</a:t>
            </a:r>
            <a:r>
              <a:rPr lang="en-GB" sz="1100" dirty="0">
                <a:latin typeface="Poppins" panose="00000500000000000000" pitchFamily="2" charset="0"/>
                <a:cs typeface="Poppins" panose="00000500000000000000" pitchFamily="2" charset="0"/>
              </a:rPr>
              <a:t> </a:t>
            </a:r>
            <a:r>
              <a:rPr lang="en-GB" sz="1100" b="0" i="0" u="none" strike="noStrike" dirty="0">
                <a:effectLst/>
                <a:latin typeface="Poppins" panose="00000500000000000000" pitchFamily="2" charset="0"/>
                <a:cs typeface="Poppins" panose="00000500000000000000" pitchFamily="2" charset="0"/>
              </a:rPr>
              <a:t>437</a:t>
            </a:r>
            <a:r>
              <a:rPr lang="en-GB" sz="1100" dirty="0">
                <a:latin typeface="Poppins" panose="00000500000000000000" pitchFamily="2" charset="0"/>
                <a:cs typeface="Poppins" panose="00000500000000000000" pitchFamily="2" charset="0"/>
              </a:rPr>
              <a:t> </a:t>
            </a:r>
            <a:r>
              <a:rPr lang="en-GB" sz="1100" b="0" i="0" u="none" strike="noStrike" dirty="0">
                <a:effectLst/>
                <a:latin typeface="Poppins" panose="00000500000000000000" pitchFamily="2" charset="0"/>
                <a:cs typeface="Poppins" panose="00000500000000000000" pitchFamily="2" charset="0"/>
              </a:rPr>
              <a:t>Chandler's Ford</a:t>
            </a:r>
            <a:r>
              <a:rPr lang="en-GB" sz="1100" dirty="0">
                <a:latin typeface="Poppins" panose="00000500000000000000" pitchFamily="2" charset="0"/>
                <a:cs typeface="Poppins" panose="00000500000000000000" pitchFamily="2" charset="0"/>
              </a:rPr>
              <a:t> </a:t>
            </a:r>
            <a:r>
              <a:rPr lang="en-GB" sz="1100" b="0" i="0" u="none" strike="noStrike" dirty="0">
                <a:effectLst/>
                <a:latin typeface="Poppins" panose="00000500000000000000" pitchFamily="2" charset="0"/>
                <a:cs typeface="Poppins" panose="00000500000000000000" pitchFamily="2" charset="0"/>
              </a:rPr>
              <a:t>432</a:t>
            </a:r>
            <a:r>
              <a:rPr lang="en-GB" sz="1100" dirty="0">
                <a:latin typeface="Poppins" panose="00000500000000000000" pitchFamily="2" charset="0"/>
                <a:cs typeface="Poppins" panose="00000500000000000000" pitchFamily="2" charset="0"/>
              </a:rPr>
              <a:t> </a:t>
            </a:r>
            <a:r>
              <a:rPr lang="en-GB" sz="1100" b="0" i="0" u="none" strike="noStrike" dirty="0">
                <a:effectLst/>
                <a:latin typeface="Poppins" panose="00000500000000000000" pitchFamily="2" charset="0"/>
                <a:cs typeface="Poppins" panose="00000500000000000000" pitchFamily="2" charset="0"/>
              </a:rPr>
              <a:t>Botley</a:t>
            </a:r>
            <a:r>
              <a:rPr lang="en-GB" sz="1100" dirty="0">
                <a:latin typeface="Poppins" panose="00000500000000000000" pitchFamily="2" charset="0"/>
                <a:cs typeface="Poppins" panose="00000500000000000000" pitchFamily="2" charset="0"/>
              </a:rPr>
              <a:t> </a:t>
            </a:r>
            <a:r>
              <a:rPr lang="en-GB" sz="1100" b="0" i="0" u="none" strike="noStrike" dirty="0">
                <a:effectLst/>
                <a:latin typeface="Poppins" panose="00000500000000000000" pitchFamily="2" charset="0"/>
                <a:cs typeface="Poppins" panose="00000500000000000000" pitchFamily="2" charset="0"/>
              </a:rPr>
              <a:t>404</a:t>
            </a:r>
            <a:r>
              <a:rPr lang="en-GB" sz="1100" dirty="0">
                <a:latin typeface="Poppins" panose="00000500000000000000" pitchFamily="2" charset="0"/>
                <a:cs typeface="Poppins" panose="00000500000000000000" pitchFamily="2" charset="0"/>
              </a:rPr>
              <a:t> </a:t>
            </a:r>
            <a:r>
              <a:rPr lang="en-GB" sz="1100" b="0" i="0" u="none" strike="noStrike" dirty="0">
                <a:effectLst/>
                <a:latin typeface="Poppins" panose="00000500000000000000" pitchFamily="2" charset="0"/>
                <a:cs typeface="Poppins" panose="00000500000000000000" pitchFamily="2" charset="0"/>
              </a:rPr>
              <a:t>Stockbridge</a:t>
            </a:r>
            <a:r>
              <a:rPr lang="en-GB" sz="1100" dirty="0">
                <a:latin typeface="Poppins" panose="00000500000000000000" pitchFamily="2" charset="0"/>
                <a:cs typeface="Poppins" panose="00000500000000000000" pitchFamily="2" charset="0"/>
              </a:rPr>
              <a:t> </a:t>
            </a:r>
            <a:r>
              <a:rPr lang="en-GB" sz="1100" b="0" i="0" u="none" strike="noStrike" dirty="0">
                <a:effectLst/>
                <a:latin typeface="Poppins" panose="00000500000000000000" pitchFamily="2" charset="0"/>
                <a:cs typeface="Poppins" panose="00000500000000000000" pitchFamily="2" charset="0"/>
              </a:rPr>
              <a:t>363</a:t>
            </a:r>
            <a:r>
              <a:rPr lang="en-GB" sz="1100" dirty="0">
                <a:latin typeface="Poppins" panose="00000500000000000000" pitchFamily="2" charset="0"/>
                <a:cs typeface="Poppins" panose="00000500000000000000" pitchFamily="2" charset="0"/>
              </a:rPr>
              <a:t> </a:t>
            </a:r>
            <a:r>
              <a:rPr lang="en-GB" sz="1100" b="0" i="0" u="none" strike="noStrike" dirty="0">
                <a:effectLst/>
                <a:latin typeface="Poppins" panose="00000500000000000000" pitchFamily="2" charset="0"/>
                <a:cs typeface="Poppins" panose="00000500000000000000" pitchFamily="2" charset="0"/>
              </a:rPr>
              <a:t>Fawley</a:t>
            </a:r>
            <a:r>
              <a:rPr lang="en-GB" sz="1100" dirty="0">
                <a:latin typeface="Poppins" panose="00000500000000000000" pitchFamily="2" charset="0"/>
                <a:cs typeface="Poppins" panose="00000500000000000000" pitchFamily="2" charset="0"/>
              </a:rPr>
              <a:t> </a:t>
            </a:r>
            <a:r>
              <a:rPr lang="en-GB" sz="1100" b="0" i="0" u="none" strike="noStrike" dirty="0">
                <a:effectLst/>
                <a:latin typeface="Poppins" panose="00000500000000000000" pitchFamily="2" charset="0"/>
                <a:cs typeface="Poppins" panose="00000500000000000000" pitchFamily="2" charset="0"/>
              </a:rPr>
              <a:t>280</a:t>
            </a:r>
            <a:r>
              <a:rPr lang="en-GB" sz="1100" dirty="0">
                <a:latin typeface="Poppins" panose="00000500000000000000" pitchFamily="2" charset="0"/>
                <a:cs typeface="Poppins" panose="00000500000000000000" pitchFamily="2" charset="0"/>
              </a:rPr>
              <a:t> </a:t>
            </a:r>
            <a:r>
              <a:rPr lang="en-GB" sz="1100" b="0" i="0" u="none" strike="noStrike" dirty="0" err="1">
                <a:effectLst/>
                <a:latin typeface="Poppins" panose="00000500000000000000" pitchFamily="2" charset="0"/>
                <a:cs typeface="Poppins" panose="00000500000000000000" pitchFamily="2" charset="0"/>
              </a:rPr>
              <a:t>Popley</a:t>
            </a:r>
            <a:r>
              <a:rPr lang="en-GB" sz="1100" dirty="0">
                <a:latin typeface="Poppins" panose="00000500000000000000" pitchFamily="2" charset="0"/>
                <a:cs typeface="Poppins" panose="00000500000000000000" pitchFamily="2" charset="0"/>
              </a:rPr>
              <a:t> </a:t>
            </a:r>
            <a:r>
              <a:rPr lang="en-GB" sz="1100" b="0" i="0" u="none" strike="noStrike" dirty="0">
                <a:effectLst/>
                <a:latin typeface="Poppins" panose="00000500000000000000" pitchFamily="2" charset="0"/>
                <a:cs typeface="Poppins" panose="00000500000000000000" pitchFamily="2" charset="0"/>
              </a:rPr>
              <a:t>271</a:t>
            </a:r>
            <a:r>
              <a:rPr lang="en-GB" sz="1100" dirty="0">
                <a:latin typeface="Poppins" panose="00000500000000000000" pitchFamily="2" charset="0"/>
                <a:cs typeface="Poppins" panose="00000500000000000000" pitchFamily="2" charset="0"/>
              </a:rPr>
              <a:t> </a:t>
            </a:r>
            <a:r>
              <a:rPr lang="en-GB" sz="1100" b="0" i="0" u="none" strike="noStrike" dirty="0">
                <a:effectLst/>
                <a:latin typeface="Poppins" panose="00000500000000000000" pitchFamily="2" charset="0"/>
                <a:cs typeface="Poppins" panose="00000500000000000000" pitchFamily="2" charset="0"/>
              </a:rPr>
              <a:t>Park Gate</a:t>
            </a:r>
            <a:r>
              <a:rPr lang="en-GB" sz="1100" dirty="0">
                <a:latin typeface="Poppins" panose="00000500000000000000" pitchFamily="2" charset="0"/>
                <a:cs typeface="Poppins" panose="00000500000000000000" pitchFamily="2" charset="0"/>
              </a:rPr>
              <a:t> </a:t>
            </a:r>
            <a:r>
              <a:rPr lang="en-GB" sz="1100" b="0" i="0" u="none" strike="noStrike" dirty="0">
                <a:effectLst/>
                <a:latin typeface="Poppins" panose="00000500000000000000" pitchFamily="2" charset="0"/>
                <a:cs typeface="Poppins" panose="00000500000000000000" pitchFamily="2" charset="0"/>
              </a:rPr>
              <a:t>265 Odiham</a:t>
            </a:r>
            <a:r>
              <a:rPr lang="en-GB" sz="1100" dirty="0">
                <a:latin typeface="Poppins" panose="00000500000000000000" pitchFamily="2" charset="0"/>
                <a:cs typeface="Poppins" panose="00000500000000000000" pitchFamily="2" charset="0"/>
              </a:rPr>
              <a:t> </a:t>
            </a:r>
            <a:r>
              <a:rPr lang="en-GB" sz="1100" b="0" i="0" u="none" strike="noStrike" dirty="0">
                <a:effectLst/>
                <a:latin typeface="Poppins" panose="00000500000000000000" pitchFamily="2" charset="0"/>
                <a:cs typeface="Poppins" panose="00000500000000000000" pitchFamily="2" charset="0"/>
              </a:rPr>
              <a:t>251</a:t>
            </a:r>
            <a:r>
              <a:rPr lang="en-GB" sz="1100" dirty="0">
                <a:latin typeface="Poppins" panose="00000500000000000000" pitchFamily="2" charset="0"/>
                <a:cs typeface="Poppins" panose="00000500000000000000" pitchFamily="2" charset="0"/>
              </a:rPr>
              <a:t> </a:t>
            </a:r>
            <a:r>
              <a:rPr lang="en-GB" sz="1100" b="0" i="0" u="none" strike="noStrike" dirty="0">
                <a:effectLst/>
                <a:latin typeface="Poppins" panose="00000500000000000000" pitchFamily="2" charset="0"/>
                <a:cs typeface="Poppins" panose="00000500000000000000" pitchFamily="2" charset="0"/>
              </a:rPr>
              <a:t>Bishops Waltham</a:t>
            </a:r>
            <a:r>
              <a:rPr lang="en-GB" sz="1100" dirty="0">
                <a:latin typeface="Poppins" panose="00000500000000000000" pitchFamily="2" charset="0"/>
                <a:cs typeface="Poppins" panose="00000500000000000000" pitchFamily="2" charset="0"/>
              </a:rPr>
              <a:t> </a:t>
            </a:r>
            <a:r>
              <a:rPr lang="en-GB" sz="1100" b="0" i="0" u="none" strike="noStrike" dirty="0">
                <a:effectLst/>
                <a:latin typeface="Poppins" panose="00000500000000000000" pitchFamily="2" charset="0"/>
                <a:cs typeface="Poppins" panose="00000500000000000000" pitchFamily="2" charset="0"/>
              </a:rPr>
              <a:t>245</a:t>
            </a:r>
            <a:r>
              <a:rPr lang="en-GB" sz="1100" dirty="0">
                <a:latin typeface="Poppins" panose="00000500000000000000" pitchFamily="2" charset="0"/>
                <a:cs typeface="Poppins" panose="00000500000000000000" pitchFamily="2" charset="0"/>
              </a:rPr>
              <a:t> </a:t>
            </a:r>
            <a:r>
              <a:rPr lang="en-GB" sz="1100" b="0" i="0" u="none" strike="noStrike" dirty="0">
                <a:effectLst/>
                <a:latin typeface="Poppins" panose="00000500000000000000" pitchFamily="2" charset="0"/>
                <a:cs typeface="Poppins" panose="00000500000000000000" pitchFamily="2" charset="0"/>
              </a:rPr>
              <a:t>Bursledon</a:t>
            </a:r>
            <a:r>
              <a:rPr lang="en-GB" sz="1100" dirty="0">
                <a:latin typeface="Poppins" panose="00000500000000000000" pitchFamily="2" charset="0"/>
                <a:cs typeface="Poppins" panose="00000500000000000000" pitchFamily="2" charset="0"/>
              </a:rPr>
              <a:t> </a:t>
            </a:r>
            <a:r>
              <a:rPr lang="en-GB" sz="1100" b="0" i="0" u="none" strike="noStrike" dirty="0">
                <a:effectLst/>
                <a:latin typeface="Poppins" panose="00000500000000000000" pitchFamily="2" charset="0"/>
                <a:cs typeface="Poppins" panose="00000500000000000000" pitchFamily="2" charset="0"/>
              </a:rPr>
              <a:t>235</a:t>
            </a:r>
            <a:r>
              <a:rPr lang="en-GB" sz="1100" dirty="0">
                <a:latin typeface="Poppins" panose="00000500000000000000" pitchFamily="2" charset="0"/>
                <a:cs typeface="Poppins" panose="00000500000000000000" pitchFamily="2" charset="0"/>
              </a:rPr>
              <a:t> </a:t>
            </a:r>
            <a:r>
              <a:rPr lang="en-GB" sz="1100" b="0" i="0" u="none" strike="noStrike" dirty="0">
                <a:effectLst/>
                <a:latin typeface="Poppins" panose="00000500000000000000" pitchFamily="2" charset="0"/>
                <a:cs typeface="Poppins" panose="00000500000000000000" pitchFamily="2" charset="0"/>
              </a:rPr>
              <a:t>Denmead</a:t>
            </a:r>
            <a:r>
              <a:rPr lang="en-GB" sz="1100" dirty="0">
                <a:latin typeface="Poppins" panose="00000500000000000000" pitchFamily="2" charset="0"/>
                <a:cs typeface="Poppins" panose="00000500000000000000" pitchFamily="2" charset="0"/>
              </a:rPr>
              <a:t> </a:t>
            </a:r>
            <a:r>
              <a:rPr lang="en-GB" sz="1100" b="0" i="0" u="none" strike="noStrike" dirty="0">
                <a:effectLst/>
                <a:latin typeface="Poppins" panose="00000500000000000000" pitchFamily="2" charset="0"/>
                <a:cs typeface="Poppins" panose="00000500000000000000" pitchFamily="2" charset="0"/>
              </a:rPr>
              <a:t>216</a:t>
            </a:r>
            <a:r>
              <a:rPr lang="en-GB" sz="1100" dirty="0">
                <a:latin typeface="Poppins" panose="00000500000000000000" pitchFamily="2" charset="0"/>
                <a:cs typeface="Poppins" panose="00000500000000000000" pitchFamily="2" charset="0"/>
              </a:rPr>
              <a:t> </a:t>
            </a:r>
            <a:r>
              <a:rPr lang="en-GB" sz="1100" b="0" i="0" u="none" strike="noStrike" dirty="0">
                <a:effectLst/>
                <a:latin typeface="Poppins" panose="00000500000000000000" pitchFamily="2" charset="0"/>
                <a:cs typeface="Poppins" panose="00000500000000000000" pitchFamily="2" charset="0"/>
              </a:rPr>
              <a:t>Wickham</a:t>
            </a:r>
            <a:r>
              <a:rPr lang="en-GB" sz="1100" dirty="0">
                <a:latin typeface="Poppins" panose="00000500000000000000" pitchFamily="2" charset="0"/>
                <a:cs typeface="Poppins" panose="00000500000000000000" pitchFamily="2" charset="0"/>
              </a:rPr>
              <a:t> </a:t>
            </a:r>
            <a:r>
              <a:rPr lang="en-GB" sz="1100" b="0" i="0" u="none" strike="noStrike" dirty="0">
                <a:effectLst/>
                <a:latin typeface="Poppins" panose="00000500000000000000" pitchFamily="2" charset="0"/>
                <a:cs typeface="Poppins" panose="00000500000000000000" pitchFamily="2" charset="0"/>
              </a:rPr>
              <a:t>198</a:t>
            </a:r>
            <a:r>
              <a:rPr lang="en-GB" sz="1100" dirty="0">
                <a:latin typeface="Poppins" panose="00000500000000000000" pitchFamily="2" charset="0"/>
                <a:cs typeface="Poppins" panose="00000500000000000000" pitchFamily="2" charset="0"/>
              </a:rPr>
              <a:t> </a:t>
            </a:r>
            <a:r>
              <a:rPr lang="en-GB" sz="1100" b="0" i="0" u="none" strike="noStrike" dirty="0">
                <a:effectLst/>
                <a:latin typeface="Poppins" panose="00000500000000000000" pitchFamily="2" charset="0"/>
                <a:cs typeface="Poppins" panose="00000500000000000000" pitchFamily="2" charset="0"/>
              </a:rPr>
              <a:t>Hythe</a:t>
            </a:r>
            <a:r>
              <a:rPr lang="en-GB" sz="1100" dirty="0">
                <a:latin typeface="Poppins" panose="00000500000000000000" pitchFamily="2" charset="0"/>
                <a:cs typeface="Poppins" panose="00000500000000000000" pitchFamily="2" charset="0"/>
              </a:rPr>
              <a:t> </a:t>
            </a:r>
            <a:r>
              <a:rPr lang="en-GB" sz="1100" b="0" i="0" u="none" strike="noStrike" dirty="0">
                <a:effectLst/>
                <a:latin typeface="Poppins" panose="00000500000000000000" pitchFamily="2" charset="0"/>
                <a:cs typeface="Poppins" panose="00000500000000000000" pitchFamily="2" charset="0"/>
              </a:rPr>
              <a:t>195</a:t>
            </a:r>
            <a:r>
              <a:rPr lang="en-GB" sz="1100" dirty="0">
                <a:latin typeface="Poppins" panose="00000500000000000000" pitchFamily="2" charset="0"/>
                <a:cs typeface="Poppins" panose="00000500000000000000" pitchFamily="2" charset="0"/>
              </a:rPr>
              <a:t> </a:t>
            </a:r>
            <a:r>
              <a:rPr lang="en-GB" sz="1100" b="0" i="0" u="none" strike="noStrike" dirty="0">
                <a:effectLst/>
                <a:latin typeface="Poppins" panose="00000500000000000000" pitchFamily="2" charset="0"/>
                <a:cs typeface="Poppins" panose="00000500000000000000" pitchFamily="2" charset="0"/>
              </a:rPr>
              <a:t>Alresford</a:t>
            </a:r>
            <a:r>
              <a:rPr lang="en-GB" sz="1100" dirty="0">
                <a:latin typeface="Poppins" panose="00000500000000000000" pitchFamily="2" charset="0"/>
                <a:cs typeface="Poppins" panose="00000500000000000000" pitchFamily="2" charset="0"/>
              </a:rPr>
              <a:t> </a:t>
            </a:r>
            <a:r>
              <a:rPr lang="en-GB" sz="1100" b="0" i="0" u="none" strike="noStrike" dirty="0">
                <a:effectLst/>
                <a:latin typeface="Poppins" panose="00000500000000000000" pitchFamily="2" charset="0"/>
                <a:cs typeface="Poppins" panose="00000500000000000000" pitchFamily="2" charset="0"/>
              </a:rPr>
              <a:t>154</a:t>
            </a:r>
            <a:r>
              <a:rPr lang="en-GB" sz="1100" dirty="0">
                <a:latin typeface="Poppins" panose="00000500000000000000" pitchFamily="2" charset="0"/>
                <a:cs typeface="Poppins" panose="00000500000000000000" pitchFamily="2" charset="0"/>
              </a:rPr>
              <a:t> </a:t>
            </a:r>
            <a:r>
              <a:rPr lang="en-GB" sz="1100" b="0" i="0" u="none" strike="noStrike" dirty="0">
                <a:effectLst/>
                <a:latin typeface="Poppins" panose="00000500000000000000" pitchFamily="2" charset="0"/>
                <a:cs typeface="Poppins" panose="00000500000000000000" pitchFamily="2" charset="0"/>
              </a:rPr>
              <a:t>Lee</a:t>
            </a:r>
            <a:r>
              <a:rPr lang="en-GB" sz="1100" dirty="0">
                <a:latin typeface="Poppins" panose="00000500000000000000" pitchFamily="2" charset="0"/>
                <a:cs typeface="Poppins" panose="00000500000000000000" pitchFamily="2" charset="0"/>
              </a:rPr>
              <a:t> </a:t>
            </a:r>
            <a:r>
              <a:rPr lang="en-GB" sz="1100" b="0" i="0" u="none" strike="noStrike" dirty="0">
                <a:effectLst/>
                <a:latin typeface="Poppins" panose="00000500000000000000" pitchFamily="2" charset="0"/>
                <a:cs typeface="Poppins" panose="00000500000000000000" pitchFamily="2" charset="0"/>
              </a:rPr>
              <a:t>152</a:t>
            </a:r>
            <a:r>
              <a:rPr lang="en-GB" sz="1100" dirty="0">
                <a:latin typeface="Poppins" panose="00000500000000000000" pitchFamily="2" charset="0"/>
                <a:cs typeface="Poppins" panose="00000500000000000000" pitchFamily="2" charset="0"/>
              </a:rPr>
              <a:t> </a:t>
            </a:r>
            <a:r>
              <a:rPr lang="en-GB" sz="1100" b="0" i="0" u="none" strike="noStrike" dirty="0" err="1">
                <a:effectLst/>
                <a:latin typeface="Poppins" panose="00000500000000000000" pitchFamily="2" charset="0"/>
                <a:cs typeface="Poppins" panose="00000500000000000000" pitchFamily="2" charset="0"/>
              </a:rPr>
              <a:t>Warsash</a:t>
            </a:r>
            <a:r>
              <a:rPr lang="en-GB" sz="1100" dirty="0">
                <a:latin typeface="Poppins" panose="00000500000000000000" pitchFamily="2" charset="0"/>
                <a:cs typeface="Poppins" panose="00000500000000000000" pitchFamily="2" charset="0"/>
              </a:rPr>
              <a:t> </a:t>
            </a:r>
            <a:r>
              <a:rPr lang="en-GB" sz="1100" b="0" i="0" u="none" strike="noStrike" dirty="0">
                <a:effectLst/>
                <a:latin typeface="Poppins" panose="00000500000000000000" pitchFamily="2" charset="0"/>
                <a:cs typeface="Poppins" panose="00000500000000000000" pitchFamily="2" charset="0"/>
              </a:rPr>
              <a:t>142</a:t>
            </a:r>
            <a:r>
              <a:rPr lang="en-GB" sz="1100" dirty="0">
                <a:latin typeface="Poppins" panose="00000500000000000000" pitchFamily="2" charset="0"/>
                <a:cs typeface="Poppins" panose="00000500000000000000" pitchFamily="2" charset="0"/>
              </a:rPr>
              <a:t> </a:t>
            </a:r>
            <a:r>
              <a:rPr lang="en-GB" sz="1100" b="0" i="0" u="none" strike="noStrike" dirty="0">
                <a:effectLst/>
                <a:latin typeface="Poppins" panose="00000500000000000000" pitchFamily="2" charset="0"/>
                <a:cs typeface="Poppins" panose="00000500000000000000" pitchFamily="2" charset="0"/>
              </a:rPr>
              <a:t>Whitchurch</a:t>
            </a:r>
            <a:r>
              <a:rPr lang="en-GB" sz="1100" dirty="0">
                <a:latin typeface="Poppins" panose="00000500000000000000" pitchFamily="2" charset="0"/>
                <a:cs typeface="Poppins" panose="00000500000000000000" pitchFamily="2" charset="0"/>
              </a:rPr>
              <a:t> </a:t>
            </a:r>
            <a:r>
              <a:rPr lang="en-GB" sz="1100" b="0" i="0" u="none" strike="noStrike" dirty="0">
                <a:effectLst/>
                <a:latin typeface="Poppins" panose="00000500000000000000" pitchFamily="2" charset="0"/>
                <a:cs typeface="Poppins" panose="00000500000000000000" pitchFamily="2" charset="0"/>
              </a:rPr>
              <a:t>133</a:t>
            </a:r>
            <a:r>
              <a:rPr lang="en-GB" sz="1100" dirty="0">
                <a:latin typeface="Poppins" panose="00000500000000000000" pitchFamily="2" charset="0"/>
                <a:cs typeface="Poppins" panose="00000500000000000000" pitchFamily="2" charset="0"/>
              </a:rPr>
              <a:t> </a:t>
            </a:r>
            <a:r>
              <a:rPr lang="en-GB" sz="1100" b="0" i="0" u="none" strike="noStrike" dirty="0">
                <a:effectLst/>
                <a:latin typeface="Poppins" panose="00000500000000000000" pitchFamily="2" charset="0"/>
                <a:cs typeface="Poppins" panose="00000500000000000000" pitchFamily="2" charset="0"/>
              </a:rPr>
              <a:t>Dibden</a:t>
            </a:r>
            <a:r>
              <a:rPr lang="en-GB" sz="1100" dirty="0">
                <a:latin typeface="Poppins" panose="00000500000000000000" pitchFamily="2" charset="0"/>
                <a:cs typeface="Poppins" panose="00000500000000000000" pitchFamily="2" charset="0"/>
              </a:rPr>
              <a:t> </a:t>
            </a:r>
            <a:r>
              <a:rPr lang="en-GB" sz="1100" b="0" i="0" u="none" strike="noStrike" dirty="0">
                <a:effectLst/>
                <a:latin typeface="Poppins" panose="00000500000000000000" pitchFamily="2" charset="0"/>
                <a:cs typeface="Poppins" panose="00000500000000000000" pitchFamily="2" charset="0"/>
              </a:rPr>
              <a:t>127</a:t>
            </a:r>
            <a:r>
              <a:rPr lang="en-GB" sz="1100" dirty="0">
                <a:latin typeface="Poppins" panose="00000500000000000000" pitchFamily="2" charset="0"/>
                <a:cs typeface="Poppins" panose="00000500000000000000" pitchFamily="2" charset="0"/>
              </a:rPr>
              <a:t> </a:t>
            </a:r>
            <a:r>
              <a:rPr lang="en-GB" sz="1100" b="0" i="0" u="none" strike="noStrike" dirty="0">
                <a:effectLst/>
                <a:latin typeface="Poppins" panose="00000500000000000000" pitchFamily="2" charset="0"/>
                <a:cs typeface="Poppins" panose="00000500000000000000" pitchFamily="2" charset="0"/>
              </a:rPr>
              <a:t>Ashurst</a:t>
            </a:r>
            <a:r>
              <a:rPr lang="en-GB" sz="1100" dirty="0">
                <a:latin typeface="Poppins" panose="00000500000000000000" pitchFamily="2" charset="0"/>
                <a:cs typeface="Poppins" panose="00000500000000000000" pitchFamily="2" charset="0"/>
              </a:rPr>
              <a:t> </a:t>
            </a:r>
            <a:r>
              <a:rPr lang="en-GB" sz="1100" b="0" i="0" u="none" strike="noStrike" dirty="0">
                <a:effectLst/>
                <a:latin typeface="Poppins" panose="00000500000000000000" pitchFamily="2" charset="0"/>
                <a:cs typeface="Poppins" panose="00000500000000000000" pitchFamily="2" charset="0"/>
              </a:rPr>
              <a:t>100</a:t>
            </a:r>
            <a:r>
              <a:rPr lang="en-GB" sz="1100" dirty="0">
                <a:latin typeface="Poppins" panose="00000500000000000000" pitchFamily="2" charset="0"/>
                <a:cs typeface="Poppins" panose="00000500000000000000" pitchFamily="2" charset="0"/>
              </a:rPr>
              <a:t> </a:t>
            </a:r>
            <a:r>
              <a:rPr lang="en-GB" sz="1100" b="0" i="0" u="none" strike="noStrike" dirty="0" err="1">
                <a:effectLst/>
                <a:latin typeface="Poppins" panose="00000500000000000000" pitchFamily="2" charset="0"/>
                <a:cs typeface="Poppins" panose="00000500000000000000" pitchFamily="2" charset="0"/>
              </a:rPr>
              <a:t>Calmore</a:t>
            </a:r>
            <a:r>
              <a:rPr lang="en-GB" sz="1100" dirty="0">
                <a:latin typeface="Poppins" panose="00000500000000000000" pitchFamily="2" charset="0"/>
                <a:cs typeface="Poppins" panose="00000500000000000000" pitchFamily="2" charset="0"/>
              </a:rPr>
              <a:t> </a:t>
            </a:r>
            <a:r>
              <a:rPr lang="en-GB" sz="1100" b="0" i="0" u="none" strike="noStrike" dirty="0">
                <a:effectLst/>
                <a:latin typeface="Poppins" panose="00000500000000000000" pitchFamily="2" charset="0"/>
                <a:cs typeface="Poppins" panose="00000500000000000000" pitchFamily="2" charset="0"/>
              </a:rPr>
              <a:t>98</a:t>
            </a:r>
            <a:r>
              <a:rPr lang="en-GB" sz="1100" dirty="0">
                <a:latin typeface="Poppins" panose="00000500000000000000" pitchFamily="2" charset="0"/>
                <a:cs typeface="Poppins" panose="00000500000000000000" pitchFamily="2" charset="0"/>
              </a:rPr>
              <a:t> </a:t>
            </a:r>
          </a:p>
        </p:txBody>
      </p:sp>
      <p:sp>
        <p:nvSpPr>
          <p:cNvPr id="4" name="Slide Number Placeholder 3"/>
          <p:cNvSpPr>
            <a:spLocks noGrp="1"/>
          </p:cNvSpPr>
          <p:nvPr>
            <p:ph type="sldNum" sz="quarter" idx="5"/>
          </p:nvPr>
        </p:nvSpPr>
        <p:spPr/>
        <p:txBody>
          <a:bodyPr/>
          <a:lstStyle/>
          <a:p>
            <a:fld id="{8C896355-3DDC-9949-861F-AD0908BFCC23}" type="slidenum">
              <a:rPr lang="en-US" smtClean="0"/>
              <a:pPr/>
              <a:t>2</a:t>
            </a:fld>
            <a:endParaRPr lang="en-US"/>
          </a:p>
        </p:txBody>
      </p:sp>
    </p:spTree>
    <p:extLst>
      <p:ext uri="{BB962C8B-B14F-4D97-AF65-F5344CB8AC3E}">
        <p14:creationId xmlns:p14="http://schemas.microsoft.com/office/powerpoint/2010/main" val="29805194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0" i="0" u="none" strike="noStrike" dirty="0">
                <a:solidFill>
                  <a:srgbClr val="000000"/>
                </a:solidFill>
                <a:effectLst/>
                <a:latin typeface="Poppins" panose="00000500000000000000" pitchFamily="2" charset="0"/>
                <a:cs typeface="Poppins" panose="00000500000000000000" pitchFamily="2" charset="0"/>
              </a:rPr>
              <a:t>Excludes Portsmouth and Southampton</a:t>
            </a:r>
          </a:p>
        </p:txBody>
      </p:sp>
      <p:sp>
        <p:nvSpPr>
          <p:cNvPr id="4" name="Slide Number Placeholder 3"/>
          <p:cNvSpPr>
            <a:spLocks noGrp="1"/>
          </p:cNvSpPr>
          <p:nvPr>
            <p:ph type="sldNum" sz="quarter" idx="5"/>
          </p:nvPr>
        </p:nvSpPr>
        <p:spPr/>
        <p:txBody>
          <a:bodyPr/>
          <a:lstStyle/>
          <a:p>
            <a:fld id="{6453176D-600F-42D0-B565-E32332EC956D}" type="slidenum">
              <a:rPr lang="en-GB" smtClean="0"/>
              <a:t>3</a:t>
            </a:fld>
            <a:endParaRPr lang="en-GB"/>
          </a:p>
        </p:txBody>
      </p:sp>
    </p:spTree>
    <p:extLst>
      <p:ext uri="{BB962C8B-B14F-4D97-AF65-F5344CB8AC3E}">
        <p14:creationId xmlns:p14="http://schemas.microsoft.com/office/powerpoint/2010/main" val="4156009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u="none" strike="noStrike" dirty="0">
                <a:effectLst/>
                <a:latin typeface="Poppins" panose="00000500000000000000" pitchFamily="2" charset="0"/>
                <a:cs typeface="Poppins" panose="00000500000000000000" pitchFamily="2" charset="0"/>
              </a:rPr>
              <a:t>Care/healthcare worker</a:t>
            </a:r>
            <a:r>
              <a:rPr lang="en-US" sz="1100" dirty="0">
                <a:latin typeface="Poppins" panose="00000500000000000000" pitchFamily="2" charset="0"/>
                <a:cs typeface="Poppins" panose="00000500000000000000" pitchFamily="2" charset="0"/>
              </a:rPr>
              <a:t> </a:t>
            </a:r>
            <a:r>
              <a:rPr lang="en-US" sz="1100" b="0" i="0" u="none" strike="noStrike" dirty="0">
                <a:effectLst/>
                <a:latin typeface="Poppins" panose="00000500000000000000" pitchFamily="2" charset="0"/>
                <a:cs typeface="Poppins" panose="00000500000000000000" pitchFamily="2" charset="0"/>
              </a:rPr>
              <a:t>5,737</a:t>
            </a:r>
            <a:r>
              <a:rPr lang="en-US" sz="1100" dirty="0">
                <a:latin typeface="Poppins" panose="00000500000000000000" pitchFamily="2" charset="0"/>
                <a:cs typeface="Poppins" panose="00000500000000000000" pitchFamily="2" charset="0"/>
              </a:rPr>
              <a:t> </a:t>
            </a:r>
            <a:r>
              <a:rPr lang="en-US" sz="1100" b="0" i="0" u="none" strike="noStrike" dirty="0">
                <a:effectLst/>
                <a:latin typeface="Poppins" panose="00000500000000000000" pitchFamily="2" charset="0"/>
                <a:cs typeface="Poppins" panose="00000500000000000000" pitchFamily="2" charset="0"/>
              </a:rPr>
              <a:t>Office / Administrative Assistant</a:t>
            </a:r>
            <a:r>
              <a:rPr lang="en-US" sz="1100" dirty="0">
                <a:latin typeface="Poppins" panose="00000500000000000000" pitchFamily="2" charset="0"/>
                <a:cs typeface="Poppins" panose="00000500000000000000" pitchFamily="2" charset="0"/>
              </a:rPr>
              <a:t> </a:t>
            </a:r>
            <a:r>
              <a:rPr lang="en-US" sz="1100" b="0" i="0" u="none" strike="noStrike" dirty="0">
                <a:effectLst/>
                <a:latin typeface="Poppins" panose="00000500000000000000" pitchFamily="2" charset="0"/>
                <a:cs typeface="Poppins" panose="00000500000000000000" pitchFamily="2" charset="0"/>
              </a:rPr>
              <a:t>4,093</a:t>
            </a:r>
            <a:r>
              <a:rPr lang="en-US" sz="1100" dirty="0">
                <a:latin typeface="Poppins" panose="00000500000000000000" pitchFamily="2" charset="0"/>
                <a:cs typeface="Poppins" panose="00000500000000000000" pitchFamily="2" charset="0"/>
              </a:rPr>
              <a:t> </a:t>
            </a:r>
            <a:r>
              <a:rPr lang="en-US" sz="1100" b="0" i="0" u="none" strike="noStrike" dirty="0">
                <a:effectLst/>
                <a:latin typeface="Poppins" panose="00000500000000000000" pitchFamily="2" charset="0"/>
                <a:cs typeface="Poppins" panose="00000500000000000000" pitchFamily="2" charset="0"/>
              </a:rPr>
              <a:t>Caretaker / Cleaner</a:t>
            </a:r>
            <a:r>
              <a:rPr lang="en-US" sz="1100" dirty="0">
                <a:latin typeface="Poppins" panose="00000500000000000000" pitchFamily="2" charset="0"/>
                <a:cs typeface="Poppins" panose="00000500000000000000" pitchFamily="2" charset="0"/>
              </a:rPr>
              <a:t> </a:t>
            </a:r>
            <a:r>
              <a:rPr lang="en-US" sz="1100" b="0" i="0" u="none" strike="noStrike" dirty="0">
                <a:effectLst/>
                <a:latin typeface="Poppins" panose="00000500000000000000" pitchFamily="2" charset="0"/>
                <a:cs typeface="Poppins" panose="00000500000000000000" pitchFamily="2" charset="0"/>
              </a:rPr>
              <a:t>3,977</a:t>
            </a:r>
            <a:r>
              <a:rPr lang="en-US" sz="1100" dirty="0">
                <a:latin typeface="Poppins" panose="00000500000000000000" pitchFamily="2" charset="0"/>
                <a:cs typeface="Poppins" panose="00000500000000000000" pitchFamily="2" charset="0"/>
              </a:rPr>
              <a:t> </a:t>
            </a:r>
            <a:r>
              <a:rPr lang="en-US" sz="1100" b="0" i="0" u="none" strike="noStrike" dirty="0">
                <a:effectLst/>
                <a:latin typeface="Poppins" panose="00000500000000000000" pitchFamily="2" charset="0"/>
                <a:cs typeface="Poppins" panose="00000500000000000000" pitchFamily="2" charset="0"/>
              </a:rPr>
              <a:t>Customer Service Representative</a:t>
            </a:r>
            <a:r>
              <a:rPr lang="en-US" sz="1100" dirty="0">
                <a:latin typeface="Poppins" panose="00000500000000000000" pitchFamily="2" charset="0"/>
                <a:cs typeface="Poppins" panose="00000500000000000000" pitchFamily="2" charset="0"/>
              </a:rPr>
              <a:t> </a:t>
            </a:r>
            <a:r>
              <a:rPr lang="en-US" sz="1100" b="0" i="0" u="none" strike="noStrike" dirty="0">
                <a:effectLst/>
                <a:latin typeface="Poppins" panose="00000500000000000000" pitchFamily="2" charset="0"/>
                <a:cs typeface="Poppins" panose="00000500000000000000" pitchFamily="2" charset="0"/>
              </a:rPr>
              <a:t>3,630</a:t>
            </a:r>
            <a:r>
              <a:rPr lang="en-US" sz="1100" dirty="0">
                <a:latin typeface="Poppins" panose="00000500000000000000" pitchFamily="2" charset="0"/>
                <a:cs typeface="Poppins" panose="00000500000000000000" pitchFamily="2" charset="0"/>
              </a:rPr>
              <a:t> </a:t>
            </a:r>
            <a:r>
              <a:rPr lang="en-US" sz="1100" b="0" i="0" u="none" strike="noStrike" dirty="0">
                <a:effectLst/>
                <a:latin typeface="Poppins" panose="00000500000000000000" pitchFamily="2" charset="0"/>
                <a:cs typeface="Poppins" panose="00000500000000000000" pitchFamily="2" charset="0"/>
              </a:rPr>
              <a:t>Chef</a:t>
            </a:r>
            <a:r>
              <a:rPr lang="en-US" sz="1100" dirty="0">
                <a:latin typeface="Poppins" panose="00000500000000000000" pitchFamily="2" charset="0"/>
                <a:cs typeface="Poppins" panose="00000500000000000000" pitchFamily="2" charset="0"/>
              </a:rPr>
              <a:t> </a:t>
            </a:r>
            <a:r>
              <a:rPr lang="en-US" sz="1100" b="0" i="0" u="none" strike="noStrike" dirty="0">
                <a:effectLst/>
                <a:latin typeface="Poppins" panose="00000500000000000000" pitchFamily="2" charset="0"/>
                <a:cs typeface="Poppins" panose="00000500000000000000" pitchFamily="2" charset="0"/>
              </a:rPr>
              <a:t>2,945</a:t>
            </a:r>
            <a:r>
              <a:rPr lang="en-US" sz="1100" dirty="0">
                <a:latin typeface="Poppins" panose="00000500000000000000" pitchFamily="2" charset="0"/>
                <a:cs typeface="Poppins" panose="00000500000000000000" pitchFamily="2" charset="0"/>
              </a:rPr>
              <a:t> </a:t>
            </a:r>
            <a:r>
              <a:rPr lang="en-US" sz="1100" b="0" i="0" u="none" strike="noStrike" dirty="0">
                <a:effectLst/>
                <a:latin typeface="Poppins" panose="00000500000000000000" pitchFamily="2" charset="0"/>
                <a:cs typeface="Poppins" panose="00000500000000000000" pitchFamily="2" charset="0"/>
              </a:rPr>
              <a:t>Warehouse Worker</a:t>
            </a:r>
            <a:r>
              <a:rPr lang="en-US" sz="1100" dirty="0">
                <a:latin typeface="Poppins" panose="00000500000000000000" pitchFamily="2" charset="0"/>
                <a:cs typeface="Poppins" panose="00000500000000000000" pitchFamily="2" charset="0"/>
              </a:rPr>
              <a:t> </a:t>
            </a:r>
            <a:r>
              <a:rPr lang="en-US" sz="1100" b="0" i="0" u="none" strike="noStrike" dirty="0">
                <a:effectLst/>
                <a:latin typeface="Poppins" panose="00000500000000000000" pitchFamily="2" charset="0"/>
                <a:cs typeface="Poppins" panose="00000500000000000000" pitchFamily="2" charset="0"/>
              </a:rPr>
              <a:t>2,773</a:t>
            </a:r>
            <a:r>
              <a:rPr lang="en-US" sz="1100" dirty="0">
                <a:latin typeface="Poppins" panose="00000500000000000000" pitchFamily="2" charset="0"/>
                <a:cs typeface="Poppins" panose="00000500000000000000" pitchFamily="2" charset="0"/>
              </a:rPr>
              <a:t> </a:t>
            </a:r>
            <a:r>
              <a:rPr lang="en-US" sz="1100" b="0" i="0" u="none" strike="noStrike" dirty="0">
                <a:effectLst/>
                <a:latin typeface="Poppins" panose="00000500000000000000" pitchFamily="2" charset="0"/>
                <a:cs typeface="Poppins" panose="00000500000000000000" pitchFamily="2" charset="0"/>
              </a:rPr>
              <a:t>Retail Sales Associate</a:t>
            </a:r>
            <a:r>
              <a:rPr lang="en-US" sz="1100" dirty="0">
                <a:latin typeface="Poppins" panose="00000500000000000000" pitchFamily="2" charset="0"/>
                <a:cs typeface="Poppins" panose="00000500000000000000" pitchFamily="2" charset="0"/>
              </a:rPr>
              <a:t> </a:t>
            </a:r>
            <a:r>
              <a:rPr lang="en-US" sz="1100" b="0" i="0" u="none" strike="noStrike" dirty="0">
                <a:effectLst/>
                <a:latin typeface="Poppins" panose="00000500000000000000" pitchFamily="2" charset="0"/>
                <a:cs typeface="Poppins" panose="00000500000000000000" pitchFamily="2" charset="0"/>
              </a:rPr>
              <a:t>2,514</a:t>
            </a:r>
            <a:r>
              <a:rPr lang="en-US" sz="1100" dirty="0">
                <a:latin typeface="Poppins" panose="00000500000000000000" pitchFamily="2" charset="0"/>
                <a:cs typeface="Poppins" panose="00000500000000000000" pitchFamily="2" charset="0"/>
              </a:rPr>
              <a:t> </a:t>
            </a:r>
            <a:r>
              <a:rPr lang="en-US" sz="1100" b="0" i="0" u="none" strike="noStrike" dirty="0">
                <a:effectLst/>
                <a:latin typeface="Poppins" panose="00000500000000000000" pitchFamily="2" charset="0"/>
                <a:cs typeface="Poppins" panose="00000500000000000000" pitchFamily="2" charset="0"/>
              </a:rPr>
              <a:t>Retail Store Manager / Supervisor</a:t>
            </a:r>
            <a:r>
              <a:rPr lang="en-US" sz="1100" dirty="0">
                <a:latin typeface="Poppins" panose="00000500000000000000" pitchFamily="2" charset="0"/>
                <a:cs typeface="Poppins" panose="00000500000000000000" pitchFamily="2" charset="0"/>
              </a:rPr>
              <a:t> </a:t>
            </a:r>
            <a:r>
              <a:rPr lang="en-US" sz="1100" b="0" i="0" u="none" strike="noStrike" dirty="0">
                <a:effectLst/>
                <a:latin typeface="Poppins" panose="00000500000000000000" pitchFamily="2" charset="0"/>
                <a:cs typeface="Poppins" panose="00000500000000000000" pitchFamily="2" charset="0"/>
              </a:rPr>
              <a:t>2,483</a:t>
            </a:r>
            <a:r>
              <a:rPr lang="en-US" sz="1100" dirty="0">
                <a:latin typeface="Poppins" panose="00000500000000000000" pitchFamily="2" charset="0"/>
                <a:cs typeface="Poppins" panose="00000500000000000000" pitchFamily="2" charset="0"/>
              </a:rPr>
              <a:t> </a:t>
            </a:r>
            <a:r>
              <a:rPr lang="en-US" sz="1100" b="0" i="0" u="none" strike="noStrike" dirty="0">
                <a:effectLst/>
                <a:latin typeface="Poppins" panose="00000500000000000000" pitchFamily="2" charset="0"/>
                <a:cs typeface="Poppins" panose="00000500000000000000" pitchFamily="2" charset="0"/>
              </a:rPr>
              <a:t>Preschool / Childcare Teacher</a:t>
            </a:r>
            <a:r>
              <a:rPr lang="en-US" sz="1100" dirty="0">
                <a:latin typeface="Poppins" panose="00000500000000000000" pitchFamily="2" charset="0"/>
                <a:cs typeface="Poppins" panose="00000500000000000000" pitchFamily="2" charset="0"/>
              </a:rPr>
              <a:t> </a:t>
            </a:r>
            <a:r>
              <a:rPr lang="en-US" sz="1100" b="0" i="0" u="none" strike="noStrike" dirty="0">
                <a:effectLst/>
                <a:latin typeface="Poppins" panose="00000500000000000000" pitchFamily="2" charset="0"/>
                <a:cs typeface="Poppins" panose="00000500000000000000" pitchFamily="2" charset="0"/>
              </a:rPr>
              <a:t>2,366</a:t>
            </a:r>
            <a:r>
              <a:rPr lang="en-US" sz="1100" dirty="0">
                <a:latin typeface="Poppins" panose="00000500000000000000" pitchFamily="2" charset="0"/>
                <a:cs typeface="Poppins" panose="00000500000000000000" pitchFamily="2" charset="0"/>
              </a:rPr>
              <a:t> </a:t>
            </a:r>
            <a:r>
              <a:rPr lang="en-US" sz="1100" b="0" i="0" u="none" strike="noStrike" dirty="0">
                <a:effectLst/>
                <a:latin typeface="Poppins" panose="00000500000000000000" pitchFamily="2" charset="0"/>
                <a:cs typeface="Poppins" panose="00000500000000000000" pitchFamily="2" charset="0"/>
              </a:rPr>
              <a:t>Software Developer / Engineer</a:t>
            </a:r>
            <a:r>
              <a:rPr lang="en-US" sz="1100" dirty="0">
                <a:latin typeface="Poppins" panose="00000500000000000000" pitchFamily="2" charset="0"/>
                <a:cs typeface="Poppins" panose="00000500000000000000" pitchFamily="2" charset="0"/>
              </a:rPr>
              <a:t> </a:t>
            </a:r>
            <a:r>
              <a:rPr lang="en-US" sz="1100" b="0" i="0" u="none" strike="noStrike" dirty="0">
                <a:effectLst/>
                <a:latin typeface="Poppins" panose="00000500000000000000" pitchFamily="2" charset="0"/>
                <a:cs typeface="Poppins" panose="00000500000000000000" pitchFamily="2" charset="0"/>
              </a:rPr>
              <a:t>2,289</a:t>
            </a:r>
            <a:r>
              <a:rPr lang="en-US" sz="1100" dirty="0">
                <a:latin typeface="Poppins" panose="00000500000000000000" pitchFamily="2" charset="0"/>
                <a:cs typeface="Poppins" panose="00000500000000000000" pitchFamily="2" charset="0"/>
              </a:rPr>
              <a:t> </a:t>
            </a:r>
            <a:r>
              <a:rPr lang="en-US" sz="1100" b="0" i="0" u="none" strike="noStrike" dirty="0">
                <a:effectLst/>
                <a:latin typeface="Poppins" panose="00000500000000000000" pitchFamily="2" charset="0"/>
                <a:cs typeface="Poppins" panose="00000500000000000000" pitchFamily="2" charset="0"/>
              </a:rPr>
              <a:t>Bookkeeper / Accounting Clerk</a:t>
            </a:r>
            <a:r>
              <a:rPr lang="en-US" sz="1100" dirty="0">
                <a:latin typeface="Poppins" panose="00000500000000000000" pitchFamily="2" charset="0"/>
                <a:cs typeface="Poppins" panose="00000500000000000000" pitchFamily="2" charset="0"/>
              </a:rPr>
              <a:t> </a:t>
            </a:r>
            <a:r>
              <a:rPr lang="en-US" sz="1100" b="0" i="0" u="none" strike="noStrike" dirty="0">
                <a:effectLst/>
                <a:latin typeface="Poppins" panose="00000500000000000000" pitchFamily="2" charset="0"/>
                <a:cs typeface="Poppins" panose="00000500000000000000" pitchFamily="2" charset="0"/>
              </a:rPr>
              <a:t>2,277</a:t>
            </a:r>
            <a:r>
              <a:rPr lang="en-US" sz="1100" dirty="0">
                <a:latin typeface="Poppins" panose="00000500000000000000" pitchFamily="2" charset="0"/>
                <a:cs typeface="Poppins" panose="00000500000000000000" pitchFamily="2" charset="0"/>
              </a:rPr>
              <a:t> </a:t>
            </a:r>
            <a:r>
              <a:rPr lang="en-US" sz="1100" b="0" i="0" u="none" strike="noStrike" dirty="0">
                <a:effectLst/>
                <a:latin typeface="Poppins" panose="00000500000000000000" pitchFamily="2" charset="0"/>
                <a:cs typeface="Poppins" panose="00000500000000000000" pitchFamily="2" charset="0"/>
              </a:rPr>
              <a:t>Sales Representative</a:t>
            </a:r>
            <a:r>
              <a:rPr lang="en-US" sz="1100" dirty="0">
                <a:latin typeface="Poppins" panose="00000500000000000000" pitchFamily="2" charset="0"/>
                <a:cs typeface="Poppins" panose="00000500000000000000" pitchFamily="2" charset="0"/>
              </a:rPr>
              <a:t> </a:t>
            </a:r>
            <a:r>
              <a:rPr lang="en-US" sz="1100" b="0" i="0" u="none" strike="noStrike" dirty="0">
                <a:effectLst/>
                <a:latin typeface="Poppins" panose="00000500000000000000" pitchFamily="2" charset="0"/>
                <a:cs typeface="Poppins" panose="00000500000000000000" pitchFamily="2" charset="0"/>
              </a:rPr>
              <a:t>2,229</a:t>
            </a:r>
            <a:r>
              <a:rPr lang="en-US" sz="1100" dirty="0">
                <a:latin typeface="Poppins" panose="00000500000000000000" pitchFamily="2" charset="0"/>
                <a:cs typeface="Poppins" panose="00000500000000000000" pitchFamily="2" charset="0"/>
              </a:rPr>
              <a:t> </a:t>
            </a:r>
            <a:r>
              <a:rPr lang="en-US" sz="1100" b="0" i="0" u="none" strike="noStrike" dirty="0">
                <a:effectLst/>
                <a:latin typeface="Poppins" panose="00000500000000000000" pitchFamily="2" charset="0"/>
                <a:cs typeface="Poppins" panose="00000500000000000000" pitchFamily="2" charset="0"/>
              </a:rPr>
              <a:t>Teaching Assistant</a:t>
            </a:r>
            <a:r>
              <a:rPr lang="en-US" sz="1100" dirty="0">
                <a:latin typeface="Poppins" panose="00000500000000000000" pitchFamily="2" charset="0"/>
                <a:cs typeface="Poppins" panose="00000500000000000000" pitchFamily="2" charset="0"/>
              </a:rPr>
              <a:t> </a:t>
            </a:r>
            <a:r>
              <a:rPr lang="en-US" sz="1100" b="0" i="0" u="none" strike="noStrike" dirty="0">
                <a:effectLst/>
                <a:latin typeface="Poppins" panose="00000500000000000000" pitchFamily="2" charset="0"/>
                <a:cs typeface="Poppins" panose="00000500000000000000" pitchFamily="2" charset="0"/>
              </a:rPr>
              <a:t>2,172</a:t>
            </a:r>
            <a:r>
              <a:rPr lang="en-US" sz="1100" dirty="0">
                <a:latin typeface="Poppins" panose="00000500000000000000" pitchFamily="2" charset="0"/>
                <a:cs typeface="Poppins" panose="00000500000000000000" pitchFamily="2" charset="0"/>
              </a:rPr>
              <a:t> </a:t>
            </a:r>
            <a:r>
              <a:rPr lang="en-US" sz="1100" b="0" i="0" u="none" strike="noStrike" dirty="0">
                <a:effectLst/>
                <a:latin typeface="Poppins" panose="00000500000000000000" pitchFamily="2" charset="0"/>
                <a:cs typeface="Poppins" panose="00000500000000000000" pitchFamily="2" charset="0"/>
              </a:rPr>
              <a:t>Registered Nurse</a:t>
            </a:r>
            <a:r>
              <a:rPr lang="en-US" sz="1100" dirty="0">
                <a:latin typeface="Poppins" panose="00000500000000000000" pitchFamily="2" charset="0"/>
                <a:cs typeface="Poppins" panose="00000500000000000000" pitchFamily="2" charset="0"/>
              </a:rPr>
              <a:t> </a:t>
            </a:r>
            <a:r>
              <a:rPr lang="en-US" sz="1100" b="0" i="0" u="none" strike="noStrike" dirty="0">
                <a:effectLst/>
                <a:latin typeface="Poppins" panose="00000500000000000000" pitchFamily="2" charset="0"/>
                <a:cs typeface="Poppins" panose="00000500000000000000" pitchFamily="2" charset="0"/>
              </a:rPr>
              <a:t>2,169</a:t>
            </a:r>
            <a:r>
              <a:rPr lang="en-US" sz="1100" dirty="0">
                <a:latin typeface="Poppins" panose="00000500000000000000" pitchFamily="2" charset="0"/>
                <a:cs typeface="Poppins" panose="00000500000000000000" pitchFamily="2" charset="0"/>
              </a:rPr>
              <a:t> </a:t>
            </a:r>
            <a:r>
              <a:rPr lang="en-US" sz="1100" b="0" i="0" u="none" strike="noStrike" dirty="0">
                <a:effectLst/>
                <a:latin typeface="Poppins" panose="00000500000000000000" pitchFamily="2" charset="0"/>
                <a:cs typeface="Poppins" panose="00000500000000000000" pitchFamily="2" charset="0"/>
              </a:rPr>
              <a:t>Tractor-Trailer Truck Driver</a:t>
            </a:r>
            <a:r>
              <a:rPr lang="en-US" sz="1100" dirty="0">
                <a:latin typeface="Poppins" panose="00000500000000000000" pitchFamily="2" charset="0"/>
                <a:cs typeface="Poppins" panose="00000500000000000000" pitchFamily="2" charset="0"/>
              </a:rPr>
              <a:t> </a:t>
            </a:r>
            <a:r>
              <a:rPr lang="en-US" sz="1100" b="0" i="0" u="none" strike="noStrike" dirty="0">
                <a:effectLst/>
                <a:latin typeface="Poppins" panose="00000500000000000000" pitchFamily="2" charset="0"/>
                <a:cs typeface="Poppins" panose="00000500000000000000" pitchFamily="2" charset="0"/>
              </a:rPr>
              <a:t>2,053</a:t>
            </a:r>
            <a:r>
              <a:rPr lang="en-US" sz="1100" dirty="0">
                <a:latin typeface="Poppins" panose="00000500000000000000" pitchFamily="2" charset="0"/>
                <a:cs typeface="Poppins" panose="00000500000000000000" pitchFamily="2" charset="0"/>
              </a:rPr>
              <a:t> </a:t>
            </a:r>
            <a:r>
              <a:rPr lang="en-US" sz="1100" b="0" i="0" u="none" strike="noStrike" dirty="0">
                <a:effectLst/>
                <a:latin typeface="Poppins" panose="00000500000000000000" pitchFamily="2" charset="0"/>
                <a:cs typeface="Poppins" panose="00000500000000000000" pitchFamily="2" charset="0"/>
              </a:rPr>
              <a:t>Sales Delivery Driver</a:t>
            </a:r>
            <a:r>
              <a:rPr lang="en-US" sz="1100" dirty="0">
                <a:latin typeface="Poppins" panose="00000500000000000000" pitchFamily="2" charset="0"/>
                <a:cs typeface="Poppins" panose="00000500000000000000" pitchFamily="2" charset="0"/>
              </a:rPr>
              <a:t> </a:t>
            </a:r>
            <a:r>
              <a:rPr lang="en-US" sz="1100" b="0" i="0" u="none" strike="noStrike" dirty="0">
                <a:effectLst/>
                <a:latin typeface="Poppins" panose="00000500000000000000" pitchFamily="2" charset="0"/>
                <a:cs typeface="Poppins" panose="00000500000000000000" pitchFamily="2" charset="0"/>
              </a:rPr>
              <a:t>1,767</a:t>
            </a:r>
            <a:r>
              <a:rPr lang="en-US" sz="1100" dirty="0">
                <a:latin typeface="Poppins" panose="00000500000000000000" pitchFamily="2" charset="0"/>
                <a:cs typeface="Poppins" panose="00000500000000000000" pitchFamily="2" charset="0"/>
              </a:rPr>
              <a:t> </a:t>
            </a:r>
            <a:r>
              <a:rPr lang="en-US" sz="1100" b="0" i="0" u="none" strike="noStrike" dirty="0">
                <a:effectLst/>
                <a:latin typeface="Poppins" panose="00000500000000000000" pitchFamily="2" charset="0"/>
                <a:cs typeface="Poppins" panose="00000500000000000000" pitchFamily="2" charset="0"/>
              </a:rPr>
              <a:t>Accountant</a:t>
            </a:r>
            <a:r>
              <a:rPr lang="en-US" sz="1100" dirty="0">
                <a:latin typeface="Poppins" panose="00000500000000000000" pitchFamily="2" charset="0"/>
                <a:cs typeface="Poppins" panose="00000500000000000000" pitchFamily="2" charset="0"/>
              </a:rPr>
              <a:t> </a:t>
            </a:r>
            <a:r>
              <a:rPr lang="en-US" sz="1100" b="0" i="0" u="none" strike="noStrike" dirty="0">
                <a:effectLst/>
                <a:latin typeface="Poppins" panose="00000500000000000000" pitchFamily="2" charset="0"/>
                <a:cs typeface="Poppins" panose="00000500000000000000" pitchFamily="2" charset="0"/>
              </a:rPr>
              <a:t>1,709</a:t>
            </a:r>
            <a:r>
              <a:rPr lang="en-US" sz="1100" dirty="0">
                <a:latin typeface="Poppins" panose="00000500000000000000" pitchFamily="2" charset="0"/>
                <a:cs typeface="Poppins" panose="00000500000000000000" pitchFamily="2" charset="0"/>
              </a:rPr>
              <a:t> </a:t>
            </a:r>
            <a:r>
              <a:rPr lang="en-US" sz="1100" b="0" i="0" u="none" strike="noStrike" dirty="0">
                <a:effectLst/>
                <a:latin typeface="Poppins" panose="00000500000000000000" pitchFamily="2" charset="0"/>
                <a:cs typeface="Poppins" panose="00000500000000000000" pitchFamily="2" charset="0"/>
              </a:rPr>
              <a:t>Mechanical Engineer</a:t>
            </a:r>
            <a:r>
              <a:rPr lang="en-US" sz="1100" dirty="0">
                <a:latin typeface="Poppins" panose="00000500000000000000" pitchFamily="2" charset="0"/>
                <a:cs typeface="Poppins" panose="00000500000000000000" pitchFamily="2" charset="0"/>
              </a:rPr>
              <a:t> </a:t>
            </a:r>
            <a:r>
              <a:rPr lang="en-US" sz="1100" b="0" i="0" u="none" strike="noStrike" dirty="0">
                <a:effectLst/>
                <a:latin typeface="Poppins" panose="00000500000000000000" pitchFamily="2" charset="0"/>
                <a:cs typeface="Poppins" panose="00000500000000000000" pitchFamily="2" charset="0"/>
              </a:rPr>
              <a:t>1,649</a:t>
            </a:r>
            <a:r>
              <a:rPr lang="en-US" sz="1100" dirty="0">
                <a:latin typeface="Poppins" panose="00000500000000000000" pitchFamily="2" charset="0"/>
                <a:cs typeface="Poppins" panose="00000500000000000000" pitchFamily="2" charset="0"/>
              </a:rPr>
              <a:t> </a:t>
            </a:r>
            <a:r>
              <a:rPr lang="en-US" sz="1100" b="0" i="0" u="none" strike="noStrike" dirty="0">
                <a:effectLst/>
                <a:latin typeface="Poppins" panose="00000500000000000000" pitchFamily="2" charset="0"/>
                <a:cs typeface="Poppins" panose="00000500000000000000" pitchFamily="2" charset="0"/>
              </a:rPr>
              <a:t>Maid / Housekeeping Staff</a:t>
            </a:r>
            <a:r>
              <a:rPr lang="en-US" sz="1100" dirty="0">
                <a:latin typeface="Poppins" panose="00000500000000000000" pitchFamily="2" charset="0"/>
                <a:cs typeface="Poppins" panose="00000500000000000000" pitchFamily="2" charset="0"/>
              </a:rPr>
              <a:t> </a:t>
            </a:r>
            <a:r>
              <a:rPr lang="en-US" sz="1100" b="0" i="0" u="none" strike="noStrike" dirty="0">
                <a:effectLst/>
                <a:latin typeface="Poppins" panose="00000500000000000000" pitchFamily="2" charset="0"/>
                <a:cs typeface="Poppins" panose="00000500000000000000" pitchFamily="2" charset="0"/>
              </a:rPr>
              <a:t>1,616</a:t>
            </a:r>
            <a:r>
              <a:rPr lang="en-US" sz="1100" dirty="0">
                <a:latin typeface="Poppins" panose="00000500000000000000" pitchFamily="2" charset="0"/>
                <a:cs typeface="Poppins" panose="00000500000000000000" pitchFamily="2" charset="0"/>
              </a:rPr>
              <a:t> </a:t>
            </a:r>
            <a:r>
              <a:rPr lang="en-US" sz="1100" b="0" i="0" u="none" strike="noStrike" dirty="0">
                <a:effectLst/>
                <a:latin typeface="Poppins" panose="00000500000000000000" pitchFamily="2" charset="0"/>
                <a:cs typeface="Poppins" panose="00000500000000000000" pitchFamily="2" charset="0"/>
              </a:rPr>
              <a:t>Business Development / Sales Manager</a:t>
            </a:r>
            <a:r>
              <a:rPr lang="en-US" sz="1100" dirty="0">
                <a:latin typeface="Poppins" panose="00000500000000000000" pitchFamily="2" charset="0"/>
                <a:cs typeface="Poppins" panose="00000500000000000000" pitchFamily="2" charset="0"/>
              </a:rPr>
              <a:t> </a:t>
            </a:r>
            <a:r>
              <a:rPr lang="en-US" sz="1100" b="0" i="0" u="none" strike="noStrike" dirty="0">
                <a:effectLst/>
                <a:latin typeface="Poppins" panose="00000500000000000000" pitchFamily="2" charset="0"/>
                <a:cs typeface="Poppins" panose="00000500000000000000" pitchFamily="2" charset="0"/>
              </a:rPr>
              <a:t>1,561</a:t>
            </a:r>
            <a:r>
              <a:rPr lang="en-US" sz="1100" dirty="0">
                <a:latin typeface="Poppins" panose="00000500000000000000" pitchFamily="2" charset="0"/>
                <a:cs typeface="Poppins" panose="00000500000000000000" pitchFamily="2" charset="0"/>
              </a:rPr>
              <a:t> </a:t>
            </a:r>
            <a:r>
              <a:rPr lang="en-US" sz="1100" b="0" i="0" u="none" strike="noStrike" dirty="0">
                <a:effectLst/>
                <a:latin typeface="Poppins" panose="00000500000000000000" pitchFamily="2" charset="0"/>
                <a:cs typeface="Poppins" panose="00000500000000000000" pitchFamily="2" charset="0"/>
              </a:rPr>
              <a:t>Computer Support Specialist</a:t>
            </a:r>
            <a:r>
              <a:rPr lang="en-US" sz="1100" dirty="0">
                <a:latin typeface="Poppins" panose="00000500000000000000" pitchFamily="2" charset="0"/>
                <a:cs typeface="Poppins" panose="00000500000000000000" pitchFamily="2" charset="0"/>
              </a:rPr>
              <a:t> </a:t>
            </a:r>
            <a:r>
              <a:rPr lang="en-US" sz="1100" b="0" i="0" u="none" strike="noStrike" dirty="0">
                <a:effectLst/>
                <a:latin typeface="Poppins" panose="00000500000000000000" pitchFamily="2" charset="0"/>
                <a:cs typeface="Poppins" panose="00000500000000000000" pitchFamily="2" charset="0"/>
              </a:rPr>
              <a:t>1,520</a:t>
            </a:r>
            <a:r>
              <a:rPr lang="en-US" sz="1100" dirty="0">
                <a:latin typeface="Poppins" panose="00000500000000000000" pitchFamily="2" charset="0"/>
                <a:cs typeface="Poppins" panose="00000500000000000000" pitchFamily="2" charset="0"/>
              </a:rPr>
              <a:t> </a:t>
            </a:r>
            <a:r>
              <a:rPr lang="en-US" sz="1100" b="0" i="0" u="none" strike="noStrike" dirty="0">
                <a:effectLst/>
                <a:latin typeface="Poppins" panose="00000500000000000000" pitchFamily="2" charset="0"/>
                <a:cs typeface="Poppins" panose="00000500000000000000" pitchFamily="2" charset="0"/>
              </a:rPr>
              <a:t>Project Manager</a:t>
            </a:r>
            <a:r>
              <a:rPr lang="en-US" sz="1100" dirty="0">
                <a:latin typeface="Poppins" panose="00000500000000000000" pitchFamily="2" charset="0"/>
                <a:cs typeface="Poppins" panose="00000500000000000000" pitchFamily="2" charset="0"/>
              </a:rPr>
              <a:t> </a:t>
            </a:r>
            <a:r>
              <a:rPr lang="en-US" sz="1100" b="0" i="0" u="none" strike="noStrike" dirty="0">
                <a:effectLst/>
                <a:latin typeface="Poppins" panose="00000500000000000000" pitchFamily="2" charset="0"/>
                <a:cs typeface="Poppins" panose="00000500000000000000" pitchFamily="2" charset="0"/>
              </a:rPr>
              <a:t>1,500</a:t>
            </a:r>
            <a:r>
              <a:rPr lang="en-US" sz="1100" dirty="0">
                <a:latin typeface="Poppins" panose="00000500000000000000" pitchFamily="2" charset="0"/>
                <a:cs typeface="Poppins" panose="00000500000000000000" pitchFamily="2" charset="0"/>
              </a:rPr>
              <a:t> </a:t>
            </a:r>
            <a:r>
              <a:rPr lang="en-US" sz="1100" b="0" i="0" u="none" strike="noStrike" dirty="0">
                <a:effectLst/>
                <a:latin typeface="Poppins" panose="00000500000000000000" pitchFamily="2" charset="0"/>
                <a:cs typeface="Poppins" panose="00000500000000000000" pitchFamily="2" charset="0"/>
              </a:rPr>
              <a:t>Construction Helper / Worker</a:t>
            </a:r>
            <a:r>
              <a:rPr lang="en-US" sz="1100" dirty="0">
                <a:latin typeface="Poppins" panose="00000500000000000000" pitchFamily="2" charset="0"/>
                <a:cs typeface="Poppins" panose="00000500000000000000" pitchFamily="2" charset="0"/>
              </a:rPr>
              <a:t> </a:t>
            </a:r>
            <a:r>
              <a:rPr lang="en-US" sz="1100" b="0" i="0" u="none" strike="noStrike" dirty="0">
                <a:effectLst/>
                <a:latin typeface="Poppins" panose="00000500000000000000" pitchFamily="2" charset="0"/>
                <a:cs typeface="Poppins" panose="00000500000000000000" pitchFamily="2" charset="0"/>
              </a:rPr>
              <a:t>1,413</a:t>
            </a:r>
            <a:r>
              <a:rPr lang="en-US" sz="1100" dirty="0">
                <a:latin typeface="Poppins" panose="00000500000000000000" pitchFamily="2" charset="0"/>
                <a:cs typeface="Poppins" panose="00000500000000000000" pitchFamily="2" charset="0"/>
              </a:rPr>
              <a:t> </a:t>
            </a:r>
            <a:r>
              <a:rPr lang="en-US" sz="1100" b="0" i="0" u="none" strike="noStrike" dirty="0">
                <a:effectLst/>
                <a:latin typeface="Poppins" panose="00000500000000000000" pitchFamily="2" charset="0"/>
                <a:cs typeface="Poppins" panose="00000500000000000000" pitchFamily="2" charset="0"/>
              </a:rPr>
              <a:t>Estimator</a:t>
            </a:r>
            <a:r>
              <a:rPr lang="en-US" sz="1100" dirty="0">
                <a:latin typeface="Poppins" panose="00000500000000000000" pitchFamily="2" charset="0"/>
                <a:cs typeface="Poppins" panose="00000500000000000000" pitchFamily="2" charset="0"/>
              </a:rPr>
              <a:t> </a:t>
            </a:r>
            <a:r>
              <a:rPr lang="en-US" sz="1100" b="0" i="0" u="none" strike="noStrike" dirty="0">
                <a:effectLst/>
                <a:latin typeface="Poppins" panose="00000500000000000000" pitchFamily="2" charset="0"/>
                <a:cs typeface="Poppins" panose="00000500000000000000" pitchFamily="2" charset="0"/>
              </a:rPr>
              <a:t>1,409</a:t>
            </a:r>
            <a:r>
              <a:rPr lang="en-US" sz="1100" dirty="0">
                <a:latin typeface="Poppins" panose="00000500000000000000" pitchFamily="2" charset="0"/>
                <a:cs typeface="Poppins" panose="00000500000000000000" pitchFamily="2" charset="0"/>
              </a:rPr>
              <a:t> </a:t>
            </a:r>
            <a:r>
              <a:rPr lang="en-US" sz="1100" b="0" i="0" u="none" strike="noStrike" dirty="0">
                <a:effectLst/>
                <a:latin typeface="Poppins" panose="00000500000000000000" pitchFamily="2" charset="0"/>
                <a:cs typeface="Poppins" panose="00000500000000000000" pitchFamily="2" charset="0"/>
              </a:rPr>
              <a:t>Automotive Service Technician / Mechanic</a:t>
            </a:r>
            <a:r>
              <a:rPr lang="en-US" sz="1100" dirty="0">
                <a:latin typeface="Poppins" panose="00000500000000000000" pitchFamily="2" charset="0"/>
                <a:cs typeface="Poppins" panose="00000500000000000000" pitchFamily="2" charset="0"/>
              </a:rPr>
              <a:t> </a:t>
            </a:r>
            <a:r>
              <a:rPr lang="en-US" sz="1100" b="0" i="0" u="none" strike="noStrike" dirty="0">
                <a:effectLst/>
                <a:latin typeface="Poppins" panose="00000500000000000000" pitchFamily="2" charset="0"/>
                <a:cs typeface="Poppins" panose="00000500000000000000" pitchFamily="2" charset="0"/>
              </a:rPr>
              <a:t>1,325</a:t>
            </a:r>
            <a:r>
              <a:rPr lang="en-US" sz="1100" dirty="0">
                <a:latin typeface="Poppins" panose="00000500000000000000" pitchFamily="2" charset="0"/>
                <a:cs typeface="Poppins" panose="00000500000000000000" pitchFamily="2" charset="0"/>
              </a:rPr>
              <a:t> </a:t>
            </a:r>
            <a:r>
              <a:rPr lang="en-US" sz="1100" b="0" i="0" u="none" strike="noStrike" dirty="0">
                <a:effectLst/>
                <a:latin typeface="Poppins" panose="00000500000000000000" pitchFamily="2" charset="0"/>
                <a:cs typeface="Poppins" panose="00000500000000000000" pitchFamily="2" charset="0"/>
              </a:rPr>
              <a:t>Receptionist</a:t>
            </a:r>
            <a:r>
              <a:rPr lang="en-US" sz="1100" dirty="0">
                <a:latin typeface="Poppins" panose="00000500000000000000" pitchFamily="2" charset="0"/>
                <a:cs typeface="Poppins" panose="00000500000000000000" pitchFamily="2" charset="0"/>
              </a:rPr>
              <a:t> </a:t>
            </a:r>
            <a:r>
              <a:rPr lang="en-US" sz="1100" b="0" i="0" u="none" strike="noStrike" dirty="0">
                <a:effectLst/>
                <a:latin typeface="Poppins" panose="00000500000000000000" pitchFamily="2" charset="0"/>
                <a:cs typeface="Poppins" panose="00000500000000000000" pitchFamily="2" charset="0"/>
              </a:rPr>
              <a:t>1,280</a:t>
            </a:r>
            <a:r>
              <a:rPr lang="en-US" sz="1100" dirty="0">
                <a:latin typeface="Poppins" panose="00000500000000000000" pitchFamily="2" charset="0"/>
                <a:cs typeface="Poppins" panose="00000500000000000000" pitchFamily="2" charset="0"/>
              </a:rPr>
              <a:t> </a:t>
            </a:r>
            <a:r>
              <a:rPr lang="en-US" sz="1100" b="0" i="0" u="none" strike="noStrike" dirty="0">
                <a:effectLst/>
                <a:latin typeface="Poppins" panose="00000500000000000000" pitchFamily="2" charset="0"/>
                <a:cs typeface="Poppins" panose="00000500000000000000" pitchFamily="2" charset="0"/>
              </a:rPr>
              <a:t>Lawyer</a:t>
            </a:r>
            <a:r>
              <a:rPr lang="en-US" sz="1100" dirty="0">
                <a:latin typeface="Poppins" panose="00000500000000000000" pitchFamily="2" charset="0"/>
                <a:cs typeface="Poppins" panose="00000500000000000000" pitchFamily="2" charset="0"/>
              </a:rPr>
              <a:t> </a:t>
            </a:r>
            <a:r>
              <a:rPr lang="en-US" sz="1100" b="0" i="0" u="none" strike="noStrike" dirty="0">
                <a:effectLst/>
                <a:latin typeface="Poppins" panose="00000500000000000000" pitchFamily="2" charset="0"/>
                <a:cs typeface="Poppins" panose="00000500000000000000" pitchFamily="2" charset="0"/>
              </a:rPr>
              <a:t>1,240</a:t>
            </a:r>
            <a:r>
              <a:rPr lang="en-US" sz="1100" dirty="0">
                <a:latin typeface="Poppins" panose="00000500000000000000" pitchFamily="2" charset="0"/>
                <a:cs typeface="Poppins" panose="00000500000000000000" pitchFamily="2" charset="0"/>
              </a:rPr>
              <a:t> </a:t>
            </a:r>
            <a:r>
              <a:rPr lang="en-US" sz="1100" b="0" i="0" u="none" strike="noStrike" dirty="0">
                <a:effectLst/>
                <a:latin typeface="Poppins" panose="00000500000000000000" pitchFamily="2" charset="0"/>
                <a:cs typeface="Poppins" panose="00000500000000000000" pitchFamily="2" charset="0"/>
              </a:rPr>
              <a:t>Manufacturing Machine Operator</a:t>
            </a:r>
            <a:r>
              <a:rPr lang="en-US" sz="1100" dirty="0">
                <a:latin typeface="Poppins" panose="00000500000000000000" pitchFamily="2" charset="0"/>
                <a:cs typeface="Poppins" panose="00000500000000000000" pitchFamily="2" charset="0"/>
              </a:rPr>
              <a:t> </a:t>
            </a:r>
            <a:r>
              <a:rPr lang="en-US" sz="1100" b="0" i="0" u="none" strike="noStrike" dirty="0">
                <a:effectLst/>
                <a:latin typeface="Poppins" panose="00000500000000000000" pitchFamily="2" charset="0"/>
                <a:cs typeface="Poppins" panose="00000500000000000000" pitchFamily="2" charset="0"/>
              </a:rPr>
              <a:t>1,231</a:t>
            </a:r>
            <a:r>
              <a:rPr lang="en-US" sz="1100" dirty="0">
                <a:latin typeface="Poppins" panose="00000500000000000000" pitchFamily="2" charset="0"/>
                <a:cs typeface="Poppins" panose="00000500000000000000" pitchFamily="2" charset="0"/>
              </a:rPr>
              <a:t> </a:t>
            </a:r>
            <a:r>
              <a:rPr lang="en-US" sz="1100" b="0" i="0" u="none" strike="noStrike" dirty="0">
                <a:effectLst/>
                <a:latin typeface="Poppins" panose="00000500000000000000" pitchFamily="2" charset="0"/>
                <a:cs typeface="Poppins" panose="00000500000000000000" pitchFamily="2" charset="0"/>
              </a:rPr>
              <a:t>Family / School / General Social Worker</a:t>
            </a:r>
            <a:r>
              <a:rPr lang="en-US" sz="1100" dirty="0">
                <a:latin typeface="Poppins" panose="00000500000000000000" pitchFamily="2" charset="0"/>
                <a:cs typeface="Poppins" panose="00000500000000000000" pitchFamily="2" charset="0"/>
              </a:rPr>
              <a:t> </a:t>
            </a:r>
            <a:r>
              <a:rPr lang="en-US" sz="1100" b="0" i="0" u="none" strike="noStrike" dirty="0">
                <a:effectLst/>
                <a:latin typeface="Poppins" panose="00000500000000000000" pitchFamily="2" charset="0"/>
                <a:cs typeface="Poppins" panose="00000500000000000000" pitchFamily="2" charset="0"/>
              </a:rPr>
              <a:t>1,171</a:t>
            </a:r>
            <a:r>
              <a:rPr lang="en-US" sz="1100" dirty="0">
                <a:latin typeface="Poppins" panose="00000500000000000000" pitchFamily="2" charset="0"/>
                <a:cs typeface="Poppins" panose="00000500000000000000" pitchFamily="2" charset="0"/>
              </a:rPr>
              <a:t> </a:t>
            </a:r>
            <a:r>
              <a:rPr lang="en-US" sz="1100" b="0" i="0" u="none" strike="noStrike" dirty="0">
                <a:effectLst/>
                <a:latin typeface="Poppins" panose="00000500000000000000" pitchFamily="2" charset="0"/>
                <a:cs typeface="Poppins" panose="00000500000000000000" pitchFamily="2" charset="0"/>
              </a:rPr>
              <a:t>Customer Service Manager</a:t>
            </a:r>
            <a:r>
              <a:rPr lang="en-US" sz="1100" dirty="0">
                <a:latin typeface="Poppins" panose="00000500000000000000" pitchFamily="2" charset="0"/>
                <a:cs typeface="Poppins" panose="00000500000000000000" pitchFamily="2" charset="0"/>
              </a:rPr>
              <a:t> </a:t>
            </a:r>
            <a:r>
              <a:rPr lang="en-US" sz="1100" b="0" i="0" u="none" strike="noStrike" dirty="0">
                <a:effectLst/>
                <a:latin typeface="Poppins" panose="00000500000000000000" pitchFamily="2" charset="0"/>
                <a:cs typeface="Poppins" panose="00000500000000000000" pitchFamily="2" charset="0"/>
              </a:rPr>
              <a:t>1,144</a:t>
            </a:r>
            <a:r>
              <a:rPr lang="en-US" sz="1100" dirty="0">
                <a:latin typeface="Poppins" panose="00000500000000000000" pitchFamily="2" charset="0"/>
                <a:cs typeface="Poppins" panose="00000500000000000000" pitchFamily="2" charset="0"/>
              </a:rPr>
              <a:t> </a:t>
            </a:r>
            <a:r>
              <a:rPr lang="en-US" sz="1100" b="0" i="0" u="none" strike="noStrike" dirty="0">
                <a:effectLst/>
                <a:latin typeface="Poppins" panose="00000500000000000000" pitchFamily="2" charset="0"/>
                <a:cs typeface="Poppins" panose="00000500000000000000" pitchFamily="2" charset="0"/>
              </a:rPr>
              <a:t>Financial Manager</a:t>
            </a:r>
            <a:r>
              <a:rPr lang="en-US" sz="1100" dirty="0">
                <a:latin typeface="Poppins" panose="00000500000000000000" pitchFamily="2" charset="0"/>
                <a:cs typeface="Poppins" panose="00000500000000000000" pitchFamily="2" charset="0"/>
              </a:rPr>
              <a:t> </a:t>
            </a:r>
            <a:r>
              <a:rPr lang="en-US" sz="1100" b="0" i="0" u="none" strike="noStrike" dirty="0">
                <a:effectLst/>
                <a:latin typeface="Poppins" panose="00000500000000000000" pitchFamily="2" charset="0"/>
                <a:cs typeface="Poppins" panose="00000500000000000000" pitchFamily="2" charset="0"/>
              </a:rPr>
              <a:t>1,100</a:t>
            </a:r>
            <a:r>
              <a:rPr lang="en-US" sz="1100" dirty="0">
                <a:latin typeface="Poppins" panose="00000500000000000000" pitchFamily="2" charset="0"/>
                <a:cs typeface="Poppins" panose="00000500000000000000" pitchFamily="2" charset="0"/>
              </a:rPr>
              <a:t> </a:t>
            </a:r>
            <a:r>
              <a:rPr lang="en-US" sz="1100" b="0" i="0" u="none" strike="noStrike" dirty="0">
                <a:effectLst/>
                <a:latin typeface="Poppins" panose="00000500000000000000" pitchFamily="2" charset="0"/>
                <a:cs typeface="Poppins" panose="00000500000000000000" pitchFamily="2" charset="0"/>
              </a:rPr>
              <a:t>Kitchen Staff</a:t>
            </a:r>
            <a:r>
              <a:rPr lang="en-US" sz="1100" dirty="0">
                <a:latin typeface="Poppins" panose="00000500000000000000" pitchFamily="2" charset="0"/>
                <a:cs typeface="Poppins" panose="00000500000000000000" pitchFamily="2" charset="0"/>
              </a:rPr>
              <a:t> </a:t>
            </a:r>
            <a:r>
              <a:rPr lang="en-US" sz="1100" b="0" i="0" u="none" strike="noStrike" dirty="0">
                <a:effectLst/>
                <a:latin typeface="Poppins" panose="00000500000000000000" pitchFamily="2" charset="0"/>
                <a:cs typeface="Poppins" panose="00000500000000000000" pitchFamily="2" charset="0"/>
              </a:rPr>
              <a:t>1,090</a:t>
            </a:r>
            <a:r>
              <a:rPr lang="en-US" sz="1100" dirty="0">
                <a:latin typeface="Poppins" panose="00000500000000000000" pitchFamily="2" charset="0"/>
                <a:cs typeface="Poppins" panose="00000500000000000000" pitchFamily="2" charset="0"/>
              </a:rPr>
              <a:t> </a:t>
            </a:r>
            <a:r>
              <a:rPr lang="en-US" sz="1100" b="0" i="0" u="none" strike="noStrike" dirty="0">
                <a:effectLst/>
                <a:latin typeface="Poppins" panose="00000500000000000000" pitchFamily="2" charset="0"/>
                <a:cs typeface="Poppins" panose="00000500000000000000" pitchFamily="2" charset="0"/>
              </a:rPr>
              <a:t>Sales Assistant</a:t>
            </a:r>
            <a:r>
              <a:rPr lang="en-US" sz="1100" dirty="0">
                <a:latin typeface="Poppins" panose="00000500000000000000" pitchFamily="2" charset="0"/>
                <a:cs typeface="Poppins" panose="00000500000000000000" pitchFamily="2" charset="0"/>
              </a:rPr>
              <a:t> </a:t>
            </a:r>
            <a:r>
              <a:rPr lang="en-US" sz="1100" b="0" i="0" u="none" strike="noStrike" dirty="0">
                <a:effectLst/>
                <a:latin typeface="Poppins" panose="00000500000000000000" pitchFamily="2" charset="0"/>
                <a:cs typeface="Poppins" panose="00000500000000000000" pitchFamily="2" charset="0"/>
              </a:rPr>
              <a:t>1,089</a:t>
            </a:r>
            <a:r>
              <a:rPr lang="en-US" sz="1100" dirty="0">
                <a:latin typeface="Poppins" panose="00000500000000000000" pitchFamily="2" charset="0"/>
                <a:cs typeface="Poppins" panose="00000500000000000000" pitchFamily="2" charset="0"/>
              </a:rPr>
              <a:t> </a:t>
            </a:r>
            <a:r>
              <a:rPr lang="en-US" sz="1100" b="0" i="0" u="none" strike="noStrike" dirty="0">
                <a:effectLst/>
                <a:latin typeface="Poppins" panose="00000500000000000000" pitchFamily="2" charset="0"/>
                <a:cs typeface="Poppins" panose="00000500000000000000" pitchFamily="2" charset="0"/>
              </a:rPr>
              <a:t>Waiter / Waitress</a:t>
            </a:r>
            <a:r>
              <a:rPr lang="en-US" sz="1100" dirty="0">
                <a:latin typeface="Poppins" panose="00000500000000000000" pitchFamily="2" charset="0"/>
                <a:cs typeface="Poppins" panose="00000500000000000000" pitchFamily="2" charset="0"/>
              </a:rPr>
              <a:t> </a:t>
            </a:r>
            <a:r>
              <a:rPr lang="en-US" sz="1100" b="0" i="0" u="none" strike="noStrike" dirty="0">
                <a:effectLst/>
                <a:latin typeface="Poppins" panose="00000500000000000000" pitchFamily="2" charset="0"/>
                <a:cs typeface="Poppins" panose="00000500000000000000" pitchFamily="2" charset="0"/>
              </a:rPr>
              <a:t>1,052</a:t>
            </a:r>
            <a:r>
              <a:rPr lang="en-US" sz="1100" dirty="0">
                <a:latin typeface="Poppins" panose="00000500000000000000" pitchFamily="2" charset="0"/>
                <a:cs typeface="Poppins" panose="00000500000000000000" pitchFamily="2" charset="0"/>
              </a:rPr>
              <a:t> </a:t>
            </a:r>
            <a:r>
              <a:rPr lang="en-US" sz="1100" b="0" i="0" u="none" strike="noStrike" dirty="0">
                <a:effectLst/>
                <a:latin typeface="Poppins" panose="00000500000000000000" pitchFamily="2" charset="0"/>
                <a:cs typeface="Poppins" panose="00000500000000000000" pitchFamily="2" charset="0"/>
              </a:rPr>
              <a:t>Special Education Teacher</a:t>
            </a:r>
            <a:r>
              <a:rPr lang="en-US" sz="1100" dirty="0">
                <a:latin typeface="Poppins" panose="00000500000000000000" pitchFamily="2" charset="0"/>
                <a:cs typeface="Poppins" panose="00000500000000000000" pitchFamily="2" charset="0"/>
              </a:rPr>
              <a:t> </a:t>
            </a:r>
            <a:r>
              <a:rPr lang="en-US" sz="1100" b="0" i="0" u="none" strike="noStrike" dirty="0">
                <a:effectLst/>
                <a:latin typeface="Poppins" panose="00000500000000000000" pitchFamily="2" charset="0"/>
                <a:cs typeface="Poppins" panose="00000500000000000000" pitchFamily="2" charset="0"/>
              </a:rPr>
              <a:t>1,034</a:t>
            </a:r>
            <a:r>
              <a:rPr lang="en-US" sz="1100" dirty="0">
                <a:latin typeface="Poppins" panose="00000500000000000000" pitchFamily="2" charset="0"/>
                <a:cs typeface="Poppins" panose="00000500000000000000" pitchFamily="2" charset="0"/>
              </a:rPr>
              <a:t> </a:t>
            </a:r>
            <a:r>
              <a:rPr lang="en-US" sz="1100" b="0" i="0" u="none" strike="noStrike" dirty="0">
                <a:effectLst/>
                <a:latin typeface="Poppins" panose="00000500000000000000" pitchFamily="2" charset="0"/>
                <a:cs typeface="Poppins" panose="00000500000000000000" pitchFamily="2" charset="0"/>
              </a:rPr>
              <a:t>Restaurant / Food Service Manager</a:t>
            </a:r>
            <a:r>
              <a:rPr lang="en-US" sz="1100" dirty="0">
                <a:latin typeface="Poppins" panose="00000500000000000000" pitchFamily="2" charset="0"/>
                <a:cs typeface="Poppins" panose="00000500000000000000" pitchFamily="2" charset="0"/>
              </a:rPr>
              <a:t> </a:t>
            </a:r>
            <a:r>
              <a:rPr lang="en-US" sz="1100" b="0" i="0" u="none" strike="noStrike" dirty="0">
                <a:effectLst/>
                <a:latin typeface="Poppins" panose="00000500000000000000" pitchFamily="2" charset="0"/>
                <a:cs typeface="Poppins" panose="00000500000000000000" pitchFamily="2" charset="0"/>
              </a:rPr>
              <a:t>1,010</a:t>
            </a:r>
            <a:r>
              <a:rPr lang="en-US" sz="1100" dirty="0">
                <a:latin typeface="Poppins" panose="00000500000000000000" pitchFamily="2" charset="0"/>
                <a:cs typeface="Poppins" panose="00000500000000000000" pitchFamily="2" charset="0"/>
              </a:rPr>
              <a:t> </a:t>
            </a:r>
            <a:r>
              <a:rPr lang="en-US" sz="1100" b="0" i="0" u="none" strike="noStrike" dirty="0">
                <a:effectLst/>
                <a:latin typeface="Poppins" panose="00000500000000000000" pitchFamily="2" charset="0"/>
                <a:cs typeface="Poppins" panose="00000500000000000000" pitchFamily="2" charset="0"/>
              </a:rPr>
              <a:t>Computer Systems Engineer / Architect</a:t>
            </a:r>
            <a:r>
              <a:rPr lang="en-US" sz="1100" dirty="0">
                <a:latin typeface="Poppins" panose="00000500000000000000" pitchFamily="2" charset="0"/>
                <a:cs typeface="Poppins" panose="00000500000000000000" pitchFamily="2" charset="0"/>
              </a:rPr>
              <a:t> </a:t>
            </a:r>
            <a:r>
              <a:rPr lang="en-US" sz="1100" b="0" i="0" u="none" strike="noStrike" dirty="0">
                <a:effectLst/>
                <a:latin typeface="Poppins" panose="00000500000000000000" pitchFamily="2" charset="0"/>
                <a:cs typeface="Poppins" panose="00000500000000000000" pitchFamily="2" charset="0"/>
              </a:rPr>
              <a:t>962</a:t>
            </a:r>
            <a:r>
              <a:rPr lang="en-US" sz="1100" dirty="0">
                <a:latin typeface="Poppins" panose="00000500000000000000" pitchFamily="2" charset="0"/>
                <a:cs typeface="Poppins" panose="00000500000000000000" pitchFamily="2" charset="0"/>
              </a:rPr>
              <a:t> </a:t>
            </a:r>
            <a:r>
              <a:rPr lang="en-US" sz="1100" b="0" i="0" u="none" strike="noStrike" dirty="0">
                <a:effectLst/>
                <a:latin typeface="Poppins" panose="00000500000000000000" pitchFamily="2" charset="0"/>
                <a:cs typeface="Poppins" panose="00000500000000000000" pitchFamily="2" charset="0"/>
              </a:rPr>
              <a:t>Human Resources / Labor Relations Specialist</a:t>
            </a:r>
            <a:r>
              <a:rPr lang="en-US" sz="1100" dirty="0">
                <a:latin typeface="Poppins" panose="00000500000000000000" pitchFamily="2" charset="0"/>
                <a:cs typeface="Poppins" panose="00000500000000000000" pitchFamily="2" charset="0"/>
              </a:rPr>
              <a:t> </a:t>
            </a:r>
            <a:r>
              <a:rPr lang="en-US" sz="1100" b="0" i="0" u="none" strike="noStrike" dirty="0">
                <a:effectLst/>
                <a:latin typeface="Poppins" panose="00000500000000000000" pitchFamily="2" charset="0"/>
                <a:cs typeface="Poppins" panose="00000500000000000000" pitchFamily="2" charset="0"/>
              </a:rPr>
              <a:t>937</a:t>
            </a:r>
            <a:r>
              <a:rPr lang="en-US" sz="1100" dirty="0">
                <a:latin typeface="Poppins" panose="00000500000000000000" pitchFamily="2" charset="0"/>
                <a:cs typeface="Poppins" panose="00000500000000000000" pitchFamily="2" charset="0"/>
              </a:rPr>
              <a:t> </a:t>
            </a:r>
            <a:r>
              <a:rPr lang="en-US" sz="1100" b="0" i="0" u="none" strike="noStrike" dirty="0">
                <a:effectLst/>
                <a:latin typeface="Poppins" panose="00000500000000000000" pitchFamily="2" charset="0"/>
                <a:cs typeface="Poppins" panose="00000500000000000000" pitchFamily="2" charset="0"/>
              </a:rPr>
              <a:t>Electrician</a:t>
            </a:r>
            <a:r>
              <a:rPr lang="en-US" sz="1100" dirty="0">
                <a:latin typeface="Poppins" panose="00000500000000000000" pitchFamily="2" charset="0"/>
                <a:cs typeface="Poppins" panose="00000500000000000000" pitchFamily="2" charset="0"/>
              </a:rPr>
              <a:t> </a:t>
            </a:r>
            <a:r>
              <a:rPr lang="en-US" sz="1100" b="0" i="0" u="none" strike="noStrike" dirty="0">
                <a:effectLst/>
                <a:latin typeface="Poppins" panose="00000500000000000000" pitchFamily="2" charset="0"/>
                <a:cs typeface="Poppins" panose="00000500000000000000" pitchFamily="2" charset="0"/>
              </a:rPr>
              <a:t>935</a:t>
            </a:r>
            <a:r>
              <a:rPr lang="en-US" sz="1100" dirty="0">
                <a:latin typeface="Poppins" panose="00000500000000000000" pitchFamily="2" charset="0"/>
                <a:cs typeface="Poppins" panose="00000500000000000000" pitchFamily="2" charset="0"/>
              </a:rPr>
              <a:t> </a:t>
            </a:r>
            <a:r>
              <a:rPr lang="en-US" sz="1100" b="0" i="0" u="none" strike="noStrike" dirty="0">
                <a:effectLst/>
                <a:latin typeface="Poppins" panose="00000500000000000000" pitchFamily="2" charset="0"/>
                <a:cs typeface="Poppins" panose="00000500000000000000" pitchFamily="2" charset="0"/>
              </a:rPr>
              <a:t>Operations Manager / Supervisor</a:t>
            </a:r>
            <a:r>
              <a:rPr lang="en-US" sz="1100" dirty="0">
                <a:latin typeface="Poppins" panose="00000500000000000000" pitchFamily="2" charset="0"/>
                <a:cs typeface="Poppins" panose="00000500000000000000" pitchFamily="2" charset="0"/>
              </a:rPr>
              <a:t> </a:t>
            </a:r>
            <a:r>
              <a:rPr lang="en-US" sz="1100" b="0" i="0" u="none" strike="noStrike" dirty="0">
                <a:effectLst/>
                <a:latin typeface="Poppins" panose="00000500000000000000" pitchFamily="2" charset="0"/>
                <a:cs typeface="Poppins" panose="00000500000000000000" pitchFamily="2" charset="0"/>
              </a:rPr>
              <a:t>927</a:t>
            </a:r>
            <a:r>
              <a:rPr lang="en-US" sz="1100" dirty="0">
                <a:latin typeface="Poppins" panose="00000500000000000000" pitchFamily="2" charset="0"/>
                <a:cs typeface="Poppins" panose="00000500000000000000" pitchFamily="2" charset="0"/>
              </a:rPr>
              <a:t> </a:t>
            </a:r>
            <a:r>
              <a:rPr lang="en-US" sz="1100" b="0" i="0" u="none" strike="noStrike" dirty="0">
                <a:effectLst/>
                <a:latin typeface="Poppins" panose="00000500000000000000" pitchFamily="2" charset="0"/>
                <a:cs typeface="Poppins" panose="00000500000000000000" pitchFamily="2" charset="0"/>
              </a:rPr>
              <a:t>Account Executive</a:t>
            </a:r>
            <a:r>
              <a:rPr lang="en-US" sz="1100" dirty="0">
                <a:latin typeface="Poppins" panose="00000500000000000000" pitchFamily="2" charset="0"/>
                <a:cs typeface="Poppins" panose="00000500000000000000" pitchFamily="2" charset="0"/>
              </a:rPr>
              <a:t> </a:t>
            </a:r>
            <a:r>
              <a:rPr lang="en-US" sz="1100" b="0" i="0" u="none" strike="noStrike" dirty="0">
                <a:effectLst/>
                <a:latin typeface="Poppins" panose="00000500000000000000" pitchFamily="2" charset="0"/>
                <a:cs typeface="Poppins" panose="00000500000000000000" pitchFamily="2" charset="0"/>
              </a:rPr>
              <a:t>893</a:t>
            </a:r>
            <a:r>
              <a:rPr lang="en-US" sz="1100" dirty="0">
                <a:latin typeface="Poppins" panose="00000500000000000000" pitchFamily="2" charset="0"/>
                <a:cs typeface="Poppins" panose="00000500000000000000" pitchFamily="2" charset="0"/>
              </a:rPr>
              <a:t> </a:t>
            </a:r>
            <a:r>
              <a:rPr lang="en-US" sz="1100" b="0" i="0" u="none" strike="noStrike" dirty="0">
                <a:effectLst/>
                <a:latin typeface="Poppins" panose="00000500000000000000" pitchFamily="2" charset="0"/>
                <a:cs typeface="Poppins" panose="00000500000000000000" pitchFamily="2" charset="0"/>
              </a:rPr>
              <a:t>Account Manager / Representative</a:t>
            </a:r>
            <a:r>
              <a:rPr lang="en-US" sz="1100" dirty="0">
                <a:latin typeface="Poppins" panose="00000500000000000000" pitchFamily="2" charset="0"/>
                <a:cs typeface="Poppins" panose="00000500000000000000" pitchFamily="2" charset="0"/>
              </a:rPr>
              <a:t> </a:t>
            </a:r>
            <a:r>
              <a:rPr lang="en-US" sz="1100" b="0" i="0" u="none" strike="noStrike" dirty="0">
                <a:effectLst/>
                <a:latin typeface="Poppins" panose="00000500000000000000" pitchFamily="2" charset="0"/>
                <a:cs typeface="Poppins" panose="00000500000000000000" pitchFamily="2" charset="0"/>
              </a:rPr>
              <a:t>868</a:t>
            </a:r>
            <a:r>
              <a:rPr lang="en-US" sz="1100" dirty="0">
                <a:latin typeface="Poppins" panose="00000500000000000000" pitchFamily="2" charset="0"/>
                <a:cs typeface="Poppins" panose="00000500000000000000" pitchFamily="2" charset="0"/>
              </a:rPr>
              <a:t> </a:t>
            </a:r>
            <a:r>
              <a:rPr lang="en-US" sz="1100" b="0" i="0" u="none" strike="noStrike" dirty="0">
                <a:effectLst/>
                <a:latin typeface="Poppins" panose="00000500000000000000" pitchFamily="2" charset="0"/>
                <a:cs typeface="Poppins" panose="00000500000000000000" pitchFamily="2" charset="0"/>
              </a:rPr>
              <a:t>Electrical Engineer</a:t>
            </a:r>
            <a:r>
              <a:rPr lang="en-US" sz="1100" dirty="0">
                <a:latin typeface="Poppins" panose="00000500000000000000" pitchFamily="2" charset="0"/>
                <a:cs typeface="Poppins" panose="00000500000000000000" pitchFamily="2" charset="0"/>
              </a:rPr>
              <a:t> </a:t>
            </a:r>
            <a:r>
              <a:rPr lang="en-US" sz="1100" b="0" i="0" u="none" strike="noStrike" dirty="0">
                <a:effectLst/>
                <a:latin typeface="Poppins" panose="00000500000000000000" pitchFamily="2" charset="0"/>
                <a:cs typeface="Poppins" panose="00000500000000000000" pitchFamily="2" charset="0"/>
              </a:rPr>
              <a:t>852</a:t>
            </a:r>
            <a:r>
              <a:rPr lang="en-US" sz="1100" dirty="0">
                <a:latin typeface="Poppins" panose="00000500000000000000" pitchFamily="2" charset="0"/>
                <a:cs typeface="Poppins" panose="00000500000000000000" pitchFamily="2" charset="0"/>
              </a:rPr>
              <a:t> </a:t>
            </a:r>
            <a:r>
              <a:rPr lang="en-US" sz="1100" b="0" i="0" u="none" strike="noStrike" dirty="0">
                <a:effectLst/>
                <a:latin typeface="Poppins" panose="00000500000000000000" pitchFamily="2" charset="0"/>
                <a:cs typeface="Poppins" panose="00000500000000000000" pitchFamily="2" charset="0"/>
              </a:rPr>
              <a:t>Industrial Engineer</a:t>
            </a:r>
            <a:r>
              <a:rPr lang="en-US" sz="1100" dirty="0">
                <a:latin typeface="Poppins" panose="00000500000000000000" pitchFamily="2" charset="0"/>
                <a:cs typeface="Poppins" panose="00000500000000000000" pitchFamily="2" charset="0"/>
              </a:rPr>
              <a:t> </a:t>
            </a:r>
            <a:r>
              <a:rPr lang="en-US" sz="1100" b="0" i="0" u="none" strike="noStrike" dirty="0">
                <a:effectLst/>
                <a:latin typeface="Poppins" panose="00000500000000000000" pitchFamily="2" charset="0"/>
                <a:cs typeface="Poppins" panose="00000500000000000000" pitchFamily="2" charset="0"/>
              </a:rPr>
              <a:t>841</a:t>
            </a:r>
            <a:r>
              <a:rPr lang="en-US" sz="1100" dirty="0">
                <a:latin typeface="Poppins" panose="00000500000000000000" pitchFamily="2" charset="0"/>
                <a:cs typeface="Poppins" panose="00000500000000000000" pitchFamily="2" charset="0"/>
              </a:rPr>
              <a:t> </a:t>
            </a:r>
            <a:r>
              <a:rPr lang="en-US" sz="1100" b="0" i="0" u="none" strike="noStrike" dirty="0">
                <a:effectLst/>
                <a:latin typeface="Poppins" panose="00000500000000000000" pitchFamily="2" charset="0"/>
                <a:cs typeface="Poppins" panose="00000500000000000000" pitchFamily="2" charset="0"/>
              </a:rPr>
              <a:t>Construction Manager</a:t>
            </a:r>
            <a:r>
              <a:rPr lang="en-US" sz="1100" dirty="0">
                <a:latin typeface="Poppins" panose="00000500000000000000" pitchFamily="2" charset="0"/>
                <a:cs typeface="Poppins" panose="00000500000000000000" pitchFamily="2" charset="0"/>
              </a:rPr>
              <a:t> </a:t>
            </a:r>
            <a:r>
              <a:rPr lang="en-US" sz="1100" b="0" i="0" u="none" strike="noStrike" dirty="0">
                <a:effectLst/>
                <a:latin typeface="Poppins" panose="00000500000000000000" pitchFamily="2" charset="0"/>
                <a:cs typeface="Poppins" panose="00000500000000000000" pitchFamily="2" charset="0"/>
              </a:rPr>
              <a:t>839</a:t>
            </a:r>
            <a:r>
              <a:rPr lang="en-US" sz="1100" dirty="0">
                <a:latin typeface="Poppins" panose="00000500000000000000" pitchFamily="2" charset="0"/>
                <a:cs typeface="Poppins" panose="00000500000000000000" pitchFamily="2" charset="0"/>
              </a:rPr>
              <a:t> </a:t>
            </a:r>
            <a:r>
              <a:rPr lang="en-US" sz="1100" b="0" i="0" u="none" strike="noStrike" dirty="0">
                <a:effectLst/>
                <a:latin typeface="Poppins" panose="00000500000000000000" pitchFamily="2" charset="0"/>
                <a:cs typeface="Poppins" panose="00000500000000000000" pitchFamily="2" charset="0"/>
              </a:rPr>
              <a:t>Carpenter</a:t>
            </a:r>
            <a:r>
              <a:rPr lang="en-US" sz="1100" dirty="0">
                <a:latin typeface="Poppins" panose="00000500000000000000" pitchFamily="2" charset="0"/>
                <a:cs typeface="Poppins" panose="00000500000000000000" pitchFamily="2" charset="0"/>
              </a:rPr>
              <a:t> </a:t>
            </a:r>
            <a:r>
              <a:rPr lang="en-US" sz="1100" b="0" i="0" u="none" strike="noStrike" dirty="0">
                <a:effectLst/>
                <a:latin typeface="Poppins" panose="00000500000000000000" pitchFamily="2" charset="0"/>
                <a:cs typeface="Poppins" panose="00000500000000000000" pitchFamily="2" charset="0"/>
              </a:rPr>
              <a:t>834</a:t>
            </a:r>
            <a:r>
              <a:rPr lang="en-US" sz="1100" dirty="0">
                <a:latin typeface="Poppins" panose="00000500000000000000" pitchFamily="2" charset="0"/>
                <a:cs typeface="Poppins" panose="00000500000000000000" pitchFamily="2" charset="0"/>
              </a:rPr>
              <a:t> </a:t>
            </a:r>
            <a:r>
              <a:rPr lang="en-US" sz="1100" b="0" i="0" u="none" strike="noStrike" dirty="0">
                <a:effectLst/>
                <a:latin typeface="Poppins" panose="00000500000000000000" pitchFamily="2" charset="0"/>
                <a:cs typeface="Poppins" panose="00000500000000000000" pitchFamily="2" charset="0"/>
              </a:rPr>
              <a:t>Recruiter</a:t>
            </a:r>
            <a:r>
              <a:rPr lang="en-US" sz="1100" dirty="0">
                <a:latin typeface="Poppins" panose="00000500000000000000" pitchFamily="2" charset="0"/>
                <a:cs typeface="Poppins" panose="00000500000000000000" pitchFamily="2" charset="0"/>
              </a:rPr>
              <a:t> </a:t>
            </a:r>
            <a:r>
              <a:rPr lang="en-US" sz="1100" b="0" i="0" u="none" strike="noStrike" dirty="0">
                <a:effectLst/>
                <a:latin typeface="Poppins" panose="00000500000000000000" pitchFamily="2" charset="0"/>
                <a:cs typeface="Poppins" panose="00000500000000000000" pitchFamily="2" charset="0"/>
              </a:rPr>
              <a:t>795</a:t>
            </a:r>
            <a:r>
              <a:rPr lang="en-US" sz="1100" dirty="0">
                <a:latin typeface="Poppins" panose="00000500000000000000" pitchFamily="2" charset="0"/>
                <a:cs typeface="Poppins" panose="00000500000000000000" pitchFamily="2" charset="0"/>
              </a:rPr>
              <a:t> </a:t>
            </a:r>
            <a:r>
              <a:rPr lang="en-US" sz="1100" b="0" i="0" u="none" strike="noStrike" dirty="0">
                <a:effectLst/>
                <a:latin typeface="Poppins" panose="00000500000000000000" pitchFamily="2" charset="0"/>
                <a:cs typeface="Poppins" panose="00000500000000000000" pitchFamily="2" charset="0"/>
              </a:rPr>
              <a:t>Landscaping / Groundskeeping Worker</a:t>
            </a:r>
            <a:r>
              <a:rPr lang="en-US" sz="1100" dirty="0">
                <a:latin typeface="Poppins" panose="00000500000000000000" pitchFamily="2" charset="0"/>
                <a:cs typeface="Poppins" panose="00000500000000000000" pitchFamily="2" charset="0"/>
              </a:rPr>
              <a:t> </a:t>
            </a:r>
            <a:r>
              <a:rPr lang="en-US" sz="1100" b="0" i="0" u="none" strike="noStrike" dirty="0">
                <a:effectLst/>
                <a:latin typeface="Poppins" panose="00000500000000000000" pitchFamily="2" charset="0"/>
                <a:cs typeface="Poppins" panose="00000500000000000000" pitchFamily="2" charset="0"/>
              </a:rPr>
              <a:t>749</a:t>
            </a:r>
            <a:r>
              <a:rPr lang="en-US" sz="1100" dirty="0">
                <a:latin typeface="Poppins" panose="00000500000000000000" pitchFamily="2" charset="0"/>
                <a:cs typeface="Poppins" panose="00000500000000000000" pitchFamily="2" charset="0"/>
              </a:rPr>
              <a:t> </a:t>
            </a:r>
            <a:r>
              <a:rPr lang="en-US" sz="1100" b="0" i="0" u="none" strike="noStrike" dirty="0">
                <a:effectLst/>
                <a:latin typeface="Poppins" panose="00000500000000000000" pitchFamily="2" charset="0"/>
                <a:cs typeface="Poppins" panose="00000500000000000000" pitchFamily="2" charset="0"/>
              </a:rPr>
              <a:t>Tutor</a:t>
            </a:r>
            <a:r>
              <a:rPr lang="en-US" sz="1100" dirty="0">
                <a:latin typeface="Poppins" panose="00000500000000000000" pitchFamily="2" charset="0"/>
                <a:cs typeface="Poppins" panose="00000500000000000000" pitchFamily="2" charset="0"/>
              </a:rPr>
              <a:t> </a:t>
            </a:r>
            <a:r>
              <a:rPr lang="en-US" sz="1100" b="0" i="0" u="none" strike="noStrike" dirty="0">
                <a:effectLst/>
                <a:latin typeface="Poppins" panose="00000500000000000000" pitchFamily="2" charset="0"/>
                <a:cs typeface="Poppins" panose="00000500000000000000" pitchFamily="2" charset="0"/>
              </a:rPr>
              <a:t>718</a:t>
            </a:r>
            <a:r>
              <a:rPr lang="en-US" sz="1100" dirty="0">
                <a:latin typeface="Poppins" panose="00000500000000000000" pitchFamily="2" charset="0"/>
                <a:cs typeface="Poppins" panose="00000500000000000000" pitchFamily="2" charset="0"/>
              </a:rPr>
              <a:t> </a:t>
            </a:r>
            <a:endParaRPr lang="en-US" sz="1100" b="0" dirty="0">
              <a:latin typeface="Poppins" panose="00000500000000000000" pitchFamily="2" charset="0"/>
              <a:cs typeface="Poppins" panose="00000500000000000000" pitchFamily="2" charset="0"/>
            </a:endParaRPr>
          </a:p>
        </p:txBody>
      </p:sp>
      <p:sp>
        <p:nvSpPr>
          <p:cNvPr id="4" name="Slide Number Placeholder 3"/>
          <p:cNvSpPr>
            <a:spLocks noGrp="1"/>
          </p:cNvSpPr>
          <p:nvPr>
            <p:ph type="sldNum" sz="quarter" idx="5"/>
          </p:nvPr>
        </p:nvSpPr>
        <p:spPr/>
        <p:txBody>
          <a:bodyPr/>
          <a:lstStyle/>
          <a:p>
            <a:fld id="{8776E29B-1E2F-40BC-9950-CAD5FDAD4E3D}" type="slidenum">
              <a:rPr lang="en-GB" smtClean="0"/>
              <a:t>4</a:t>
            </a:fld>
            <a:endParaRPr lang="en-GB"/>
          </a:p>
        </p:txBody>
      </p:sp>
    </p:spTree>
    <p:extLst>
      <p:ext uri="{BB962C8B-B14F-4D97-AF65-F5344CB8AC3E}">
        <p14:creationId xmlns:p14="http://schemas.microsoft.com/office/powerpoint/2010/main" val="15968518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mn-lt"/>
              </a:rPr>
              <a:t>Excluding recruitment agencies.</a:t>
            </a:r>
          </a:p>
          <a:p>
            <a:r>
              <a:rPr lang="en-GB" sz="1100" b="0" i="0" u="none" strike="noStrike" dirty="0">
                <a:effectLst/>
                <a:latin typeface="Poppins" panose="00000500000000000000" pitchFamily="2" charset="0"/>
                <a:cs typeface="Poppins" panose="00000500000000000000" pitchFamily="2" charset="0"/>
              </a:rPr>
              <a:t>NHS</a:t>
            </a:r>
            <a:r>
              <a:rPr lang="en-GB" sz="1100" dirty="0">
                <a:latin typeface="Poppins" panose="00000500000000000000" pitchFamily="2" charset="0"/>
                <a:cs typeface="Poppins" panose="00000500000000000000" pitchFamily="2" charset="0"/>
              </a:rPr>
              <a:t> </a:t>
            </a:r>
            <a:r>
              <a:rPr lang="en-GB" sz="1100" b="0" i="0" u="none" strike="noStrike" dirty="0">
                <a:effectLst/>
                <a:latin typeface="Poppins" panose="00000500000000000000" pitchFamily="2" charset="0"/>
                <a:cs typeface="Poppins" panose="00000500000000000000" pitchFamily="2" charset="0"/>
              </a:rPr>
              <a:t>5,284</a:t>
            </a:r>
            <a:r>
              <a:rPr lang="en-GB" sz="1100" dirty="0">
                <a:latin typeface="Poppins" panose="00000500000000000000" pitchFamily="2" charset="0"/>
                <a:cs typeface="Poppins" panose="00000500000000000000" pitchFamily="2" charset="0"/>
              </a:rPr>
              <a:t> </a:t>
            </a:r>
            <a:r>
              <a:rPr lang="en-GB" sz="1100" b="0" i="0" u="none" strike="noStrike" dirty="0">
                <a:effectLst/>
                <a:latin typeface="Poppins" panose="00000500000000000000" pitchFamily="2" charset="0"/>
                <a:cs typeface="Poppins" panose="00000500000000000000" pitchFamily="2" charset="0"/>
              </a:rPr>
              <a:t>Hampshire County Council</a:t>
            </a:r>
            <a:r>
              <a:rPr lang="en-GB" sz="1100" dirty="0">
                <a:latin typeface="Poppins" panose="00000500000000000000" pitchFamily="2" charset="0"/>
                <a:cs typeface="Poppins" panose="00000500000000000000" pitchFamily="2" charset="0"/>
              </a:rPr>
              <a:t> </a:t>
            </a:r>
            <a:r>
              <a:rPr lang="en-GB" sz="1100" b="0" i="0" u="none" strike="noStrike" dirty="0">
                <a:effectLst/>
                <a:latin typeface="Poppins" panose="00000500000000000000" pitchFamily="2" charset="0"/>
                <a:cs typeface="Poppins" panose="00000500000000000000" pitchFamily="2" charset="0"/>
              </a:rPr>
              <a:t>1,981</a:t>
            </a:r>
            <a:r>
              <a:rPr lang="en-GB" sz="1100" dirty="0">
                <a:latin typeface="Poppins" panose="00000500000000000000" pitchFamily="2" charset="0"/>
                <a:cs typeface="Poppins" panose="00000500000000000000" pitchFamily="2" charset="0"/>
              </a:rPr>
              <a:t> </a:t>
            </a:r>
            <a:r>
              <a:rPr lang="en-GB" sz="1100" b="0" i="0" u="none" strike="noStrike" dirty="0">
                <a:effectLst/>
                <a:latin typeface="Poppins" panose="00000500000000000000" pitchFamily="2" charset="0"/>
                <a:cs typeface="Poppins" panose="00000500000000000000" pitchFamily="2" charset="0"/>
              </a:rPr>
              <a:t>Barchester Plc</a:t>
            </a:r>
            <a:r>
              <a:rPr lang="en-GB" sz="1100" dirty="0">
                <a:latin typeface="Poppins" panose="00000500000000000000" pitchFamily="2" charset="0"/>
                <a:cs typeface="Poppins" panose="00000500000000000000" pitchFamily="2" charset="0"/>
              </a:rPr>
              <a:t> </a:t>
            </a:r>
            <a:r>
              <a:rPr lang="en-GB" sz="1100" b="0" i="0" u="none" strike="noStrike" dirty="0">
                <a:effectLst/>
                <a:latin typeface="Poppins" panose="00000500000000000000" pitchFamily="2" charset="0"/>
                <a:cs typeface="Poppins" panose="00000500000000000000" pitchFamily="2" charset="0"/>
              </a:rPr>
              <a:t>759</a:t>
            </a:r>
            <a:r>
              <a:rPr lang="en-GB" sz="1100" dirty="0">
                <a:latin typeface="Poppins" panose="00000500000000000000" pitchFamily="2" charset="0"/>
                <a:cs typeface="Poppins" panose="00000500000000000000" pitchFamily="2" charset="0"/>
              </a:rPr>
              <a:t> </a:t>
            </a:r>
            <a:r>
              <a:rPr lang="en-GB" sz="1100" b="0" i="0" u="none" strike="noStrike" dirty="0">
                <a:effectLst/>
                <a:latin typeface="Poppins" panose="00000500000000000000" pitchFamily="2" charset="0"/>
                <a:cs typeface="Poppins" panose="00000500000000000000" pitchFamily="2" charset="0"/>
              </a:rPr>
              <a:t>Maid2Clean</a:t>
            </a:r>
            <a:r>
              <a:rPr lang="en-GB" sz="1100" dirty="0">
                <a:latin typeface="Poppins" panose="00000500000000000000" pitchFamily="2" charset="0"/>
                <a:cs typeface="Poppins" panose="00000500000000000000" pitchFamily="2" charset="0"/>
              </a:rPr>
              <a:t> </a:t>
            </a:r>
            <a:r>
              <a:rPr lang="en-GB" sz="1100" b="0" i="0" u="none" strike="noStrike" dirty="0">
                <a:effectLst/>
                <a:latin typeface="Poppins" panose="00000500000000000000" pitchFamily="2" charset="0"/>
                <a:cs typeface="Poppins" panose="00000500000000000000" pitchFamily="2" charset="0"/>
              </a:rPr>
              <a:t>646</a:t>
            </a:r>
            <a:r>
              <a:rPr lang="en-GB" sz="1100" dirty="0">
                <a:latin typeface="Poppins" panose="00000500000000000000" pitchFamily="2" charset="0"/>
                <a:cs typeface="Poppins" panose="00000500000000000000" pitchFamily="2" charset="0"/>
              </a:rPr>
              <a:t> </a:t>
            </a:r>
            <a:r>
              <a:rPr lang="en-GB" sz="1100" b="0" i="0" u="none" strike="noStrike" dirty="0">
                <a:effectLst/>
                <a:latin typeface="Poppins" panose="00000500000000000000" pitchFamily="2" charset="0"/>
                <a:cs typeface="Poppins" panose="00000500000000000000" pitchFamily="2" charset="0"/>
              </a:rPr>
              <a:t>Tesco</a:t>
            </a:r>
            <a:r>
              <a:rPr lang="en-GB" sz="1100" dirty="0">
                <a:latin typeface="Poppins" panose="00000500000000000000" pitchFamily="2" charset="0"/>
                <a:cs typeface="Poppins" panose="00000500000000000000" pitchFamily="2" charset="0"/>
              </a:rPr>
              <a:t> </a:t>
            </a:r>
            <a:r>
              <a:rPr lang="en-GB" sz="1100" b="0" i="0" u="none" strike="noStrike" dirty="0">
                <a:effectLst/>
                <a:latin typeface="Poppins" panose="00000500000000000000" pitchFamily="2" charset="0"/>
                <a:cs typeface="Poppins" panose="00000500000000000000" pitchFamily="2" charset="0"/>
              </a:rPr>
              <a:t>561</a:t>
            </a:r>
            <a:r>
              <a:rPr lang="en-GB" sz="1100" dirty="0">
                <a:latin typeface="Poppins" panose="00000500000000000000" pitchFamily="2" charset="0"/>
                <a:cs typeface="Poppins" panose="00000500000000000000" pitchFamily="2" charset="0"/>
              </a:rPr>
              <a:t> </a:t>
            </a:r>
            <a:r>
              <a:rPr lang="en-GB" sz="1100" b="0" i="0" u="none" strike="noStrike" dirty="0">
                <a:effectLst/>
                <a:latin typeface="Poppins" panose="00000500000000000000" pitchFamily="2" charset="0"/>
                <a:cs typeface="Poppins" panose="00000500000000000000" pitchFamily="2" charset="0"/>
              </a:rPr>
              <a:t>Absolute Interpreting And Translations</a:t>
            </a:r>
            <a:r>
              <a:rPr lang="en-GB" sz="1100" dirty="0">
                <a:latin typeface="Poppins" panose="00000500000000000000" pitchFamily="2" charset="0"/>
                <a:cs typeface="Poppins" panose="00000500000000000000" pitchFamily="2" charset="0"/>
              </a:rPr>
              <a:t> </a:t>
            </a:r>
            <a:r>
              <a:rPr lang="en-GB" sz="1100" b="0" i="0" u="none" strike="noStrike" dirty="0">
                <a:effectLst/>
                <a:latin typeface="Poppins" panose="00000500000000000000" pitchFamily="2" charset="0"/>
                <a:cs typeface="Poppins" panose="00000500000000000000" pitchFamily="2" charset="0"/>
              </a:rPr>
              <a:t>551</a:t>
            </a:r>
            <a:r>
              <a:rPr lang="en-GB" sz="1100" dirty="0">
                <a:latin typeface="Poppins" panose="00000500000000000000" pitchFamily="2" charset="0"/>
                <a:cs typeface="Poppins" panose="00000500000000000000" pitchFamily="2" charset="0"/>
              </a:rPr>
              <a:t> </a:t>
            </a:r>
            <a:r>
              <a:rPr lang="en-GB" sz="1100" b="0" i="0" u="none" strike="noStrike" dirty="0" err="1">
                <a:effectLst/>
                <a:latin typeface="Poppins" panose="00000500000000000000" pitchFamily="2" charset="0"/>
                <a:cs typeface="Poppins" panose="00000500000000000000" pitchFamily="2" charset="0"/>
              </a:rPr>
              <a:t>Stannah</a:t>
            </a:r>
            <a:r>
              <a:rPr lang="en-GB" sz="1100" dirty="0">
                <a:latin typeface="Poppins" panose="00000500000000000000" pitchFamily="2" charset="0"/>
                <a:cs typeface="Poppins" panose="00000500000000000000" pitchFamily="2" charset="0"/>
              </a:rPr>
              <a:t> </a:t>
            </a:r>
            <a:r>
              <a:rPr lang="en-GB" sz="1100" b="0" i="0" u="none" strike="noStrike" dirty="0">
                <a:effectLst/>
                <a:latin typeface="Poppins" panose="00000500000000000000" pitchFamily="2" charset="0"/>
                <a:cs typeface="Poppins" panose="00000500000000000000" pitchFamily="2" charset="0"/>
              </a:rPr>
              <a:t>504</a:t>
            </a:r>
            <a:r>
              <a:rPr lang="en-GB" sz="1100" dirty="0">
                <a:latin typeface="Poppins" panose="00000500000000000000" pitchFamily="2" charset="0"/>
                <a:cs typeface="Poppins" panose="00000500000000000000" pitchFamily="2" charset="0"/>
              </a:rPr>
              <a:t> </a:t>
            </a:r>
            <a:r>
              <a:rPr lang="en-GB" sz="1100" b="0" i="0" u="none" strike="noStrike" dirty="0">
                <a:effectLst/>
                <a:latin typeface="Poppins" panose="00000500000000000000" pitchFamily="2" charset="0"/>
                <a:cs typeface="Poppins" panose="00000500000000000000" pitchFamily="2" charset="0"/>
              </a:rPr>
              <a:t>Compass Group</a:t>
            </a:r>
            <a:r>
              <a:rPr lang="en-GB" sz="1100" dirty="0">
                <a:latin typeface="Poppins" panose="00000500000000000000" pitchFamily="2" charset="0"/>
                <a:cs typeface="Poppins" panose="00000500000000000000" pitchFamily="2" charset="0"/>
              </a:rPr>
              <a:t> </a:t>
            </a:r>
            <a:r>
              <a:rPr lang="en-GB" sz="1100" b="0" i="0" u="none" strike="noStrike" dirty="0">
                <a:effectLst/>
                <a:latin typeface="Poppins" panose="00000500000000000000" pitchFamily="2" charset="0"/>
                <a:cs typeface="Poppins" panose="00000500000000000000" pitchFamily="2" charset="0"/>
              </a:rPr>
              <a:t>413</a:t>
            </a:r>
            <a:r>
              <a:rPr lang="en-GB" sz="1100" dirty="0">
                <a:latin typeface="Poppins" panose="00000500000000000000" pitchFamily="2" charset="0"/>
                <a:cs typeface="Poppins" panose="00000500000000000000" pitchFamily="2" charset="0"/>
              </a:rPr>
              <a:t> </a:t>
            </a:r>
            <a:r>
              <a:rPr lang="en-GB" sz="1100" b="0" i="0" u="none" strike="noStrike" dirty="0">
                <a:effectLst/>
                <a:latin typeface="Poppins" panose="00000500000000000000" pitchFamily="2" charset="0"/>
                <a:cs typeface="Poppins" panose="00000500000000000000" pitchFamily="2" charset="0"/>
              </a:rPr>
              <a:t>Scottish and Southern Electricity Networks</a:t>
            </a:r>
            <a:r>
              <a:rPr lang="en-GB" sz="1100" dirty="0">
                <a:latin typeface="Poppins" panose="00000500000000000000" pitchFamily="2" charset="0"/>
                <a:cs typeface="Poppins" panose="00000500000000000000" pitchFamily="2" charset="0"/>
              </a:rPr>
              <a:t> </a:t>
            </a:r>
            <a:r>
              <a:rPr lang="en-GB" sz="1100" b="0" i="0" u="none" strike="noStrike" dirty="0">
                <a:effectLst/>
                <a:latin typeface="Poppins" panose="00000500000000000000" pitchFamily="2" charset="0"/>
                <a:cs typeface="Poppins" panose="00000500000000000000" pitchFamily="2" charset="0"/>
              </a:rPr>
              <a:t>409</a:t>
            </a:r>
            <a:r>
              <a:rPr lang="en-GB" sz="1100" dirty="0">
                <a:latin typeface="Poppins" panose="00000500000000000000" pitchFamily="2" charset="0"/>
                <a:cs typeface="Poppins" panose="00000500000000000000" pitchFamily="2" charset="0"/>
              </a:rPr>
              <a:t> </a:t>
            </a:r>
            <a:r>
              <a:rPr lang="en-GB" sz="1100" b="0" i="0" u="none" strike="noStrike" dirty="0">
                <a:effectLst/>
                <a:latin typeface="Poppins" panose="00000500000000000000" pitchFamily="2" charset="0"/>
                <a:cs typeface="Poppins" panose="00000500000000000000" pitchFamily="2" charset="0"/>
              </a:rPr>
              <a:t>QinetiQ</a:t>
            </a:r>
            <a:r>
              <a:rPr lang="en-GB" sz="1100" dirty="0">
                <a:latin typeface="Poppins" panose="00000500000000000000" pitchFamily="2" charset="0"/>
                <a:cs typeface="Poppins" panose="00000500000000000000" pitchFamily="2" charset="0"/>
              </a:rPr>
              <a:t> </a:t>
            </a:r>
            <a:r>
              <a:rPr lang="en-GB" sz="1100" b="0" i="0" u="none" strike="noStrike" dirty="0">
                <a:effectLst/>
                <a:latin typeface="Poppins" panose="00000500000000000000" pitchFamily="2" charset="0"/>
                <a:cs typeface="Poppins" panose="00000500000000000000" pitchFamily="2" charset="0"/>
              </a:rPr>
              <a:t>360</a:t>
            </a:r>
            <a:r>
              <a:rPr lang="en-GB" sz="1100" dirty="0">
                <a:latin typeface="Poppins" panose="00000500000000000000" pitchFamily="2" charset="0"/>
                <a:cs typeface="Poppins" panose="00000500000000000000" pitchFamily="2" charset="0"/>
              </a:rPr>
              <a:t> </a:t>
            </a:r>
            <a:r>
              <a:rPr lang="en-GB" sz="1100" b="0" i="0" u="none" strike="noStrike" dirty="0">
                <a:effectLst/>
                <a:latin typeface="Poppins" panose="00000500000000000000" pitchFamily="2" charset="0"/>
                <a:cs typeface="Poppins" panose="00000500000000000000" pitchFamily="2" charset="0"/>
              </a:rPr>
              <a:t>UK Ministry of Defence</a:t>
            </a:r>
            <a:r>
              <a:rPr lang="en-GB" sz="1100" dirty="0">
                <a:latin typeface="Poppins" panose="00000500000000000000" pitchFamily="2" charset="0"/>
                <a:cs typeface="Poppins" panose="00000500000000000000" pitchFamily="2" charset="0"/>
              </a:rPr>
              <a:t> </a:t>
            </a:r>
            <a:r>
              <a:rPr lang="en-GB" sz="1100" b="0" i="0" u="none" strike="noStrike" dirty="0">
                <a:effectLst/>
                <a:latin typeface="Poppins" panose="00000500000000000000" pitchFamily="2" charset="0"/>
                <a:cs typeface="Poppins" panose="00000500000000000000" pitchFamily="2" charset="0"/>
              </a:rPr>
              <a:t>313</a:t>
            </a:r>
            <a:r>
              <a:rPr lang="en-GB" sz="1100" dirty="0">
                <a:latin typeface="Poppins" panose="00000500000000000000" pitchFamily="2" charset="0"/>
                <a:cs typeface="Poppins" panose="00000500000000000000" pitchFamily="2" charset="0"/>
              </a:rPr>
              <a:t> </a:t>
            </a:r>
            <a:r>
              <a:rPr lang="en-GB" sz="1100" b="0" i="0" u="none" strike="noStrike" dirty="0">
                <a:effectLst/>
                <a:latin typeface="Poppins" panose="00000500000000000000" pitchFamily="2" charset="0"/>
                <a:cs typeface="Poppins" panose="00000500000000000000" pitchFamily="2" charset="0"/>
              </a:rPr>
              <a:t>Specsavers</a:t>
            </a:r>
            <a:r>
              <a:rPr lang="en-GB" sz="1100" dirty="0">
                <a:latin typeface="Poppins" panose="00000500000000000000" pitchFamily="2" charset="0"/>
                <a:cs typeface="Poppins" panose="00000500000000000000" pitchFamily="2" charset="0"/>
              </a:rPr>
              <a:t> </a:t>
            </a:r>
            <a:r>
              <a:rPr lang="en-GB" sz="1100" b="0" i="0" u="none" strike="noStrike" dirty="0">
                <a:effectLst/>
                <a:latin typeface="Poppins" panose="00000500000000000000" pitchFamily="2" charset="0"/>
                <a:cs typeface="Poppins" panose="00000500000000000000" pitchFamily="2" charset="0"/>
              </a:rPr>
              <a:t>304</a:t>
            </a:r>
            <a:r>
              <a:rPr lang="en-GB" sz="1100" dirty="0">
                <a:latin typeface="Poppins" panose="00000500000000000000" pitchFamily="2" charset="0"/>
                <a:cs typeface="Poppins" panose="00000500000000000000" pitchFamily="2" charset="0"/>
              </a:rPr>
              <a:t> </a:t>
            </a:r>
            <a:r>
              <a:rPr lang="en-GB" sz="1100" b="0" i="0" u="none" strike="noStrike" dirty="0">
                <a:effectLst/>
                <a:latin typeface="Poppins" panose="00000500000000000000" pitchFamily="2" charset="0"/>
                <a:cs typeface="Poppins" panose="00000500000000000000" pitchFamily="2" charset="0"/>
              </a:rPr>
              <a:t>Royal Mail</a:t>
            </a:r>
            <a:r>
              <a:rPr lang="en-GB" sz="1100" dirty="0">
                <a:latin typeface="Poppins" panose="00000500000000000000" pitchFamily="2" charset="0"/>
                <a:cs typeface="Poppins" panose="00000500000000000000" pitchFamily="2" charset="0"/>
              </a:rPr>
              <a:t> </a:t>
            </a:r>
            <a:r>
              <a:rPr lang="en-GB" sz="1100" b="0" i="0" u="none" strike="noStrike" dirty="0">
                <a:effectLst/>
                <a:latin typeface="Poppins" panose="00000500000000000000" pitchFamily="2" charset="0"/>
                <a:cs typeface="Poppins" panose="00000500000000000000" pitchFamily="2" charset="0"/>
              </a:rPr>
              <a:t>292</a:t>
            </a:r>
            <a:r>
              <a:rPr lang="en-GB" sz="1100" dirty="0">
                <a:latin typeface="Poppins" panose="00000500000000000000" pitchFamily="2" charset="0"/>
                <a:cs typeface="Poppins" panose="00000500000000000000" pitchFamily="2" charset="0"/>
              </a:rPr>
              <a:t> </a:t>
            </a:r>
            <a:r>
              <a:rPr lang="en-GB" sz="1100" b="0" i="0" u="none" strike="noStrike" dirty="0">
                <a:effectLst/>
                <a:latin typeface="Poppins" panose="00000500000000000000" pitchFamily="2" charset="0"/>
                <a:cs typeface="Poppins" panose="00000500000000000000" pitchFamily="2" charset="0"/>
              </a:rPr>
              <a:t>AECOM</a:t>
            </a:r>
            <a:r>
              <a:rPr lang="en-GB" sz="1100" dirty="0">
                <a:latin typeface="Poppins" panose="00000500000000000000" pitchFamily="2" charset="0"/>
                <a:cs typeface="Poppins" panose="00000500000000000000" pitchFamily="2" charset="0"/>
              </a:rPr>
              <a:t> </a:t>
            </a:r>
            <a:r>
              <a:rPr lang="en-GB" sz="1100" b="0" i="0" u="none" strike="noStrike" dirty="0">
                <a:effectLst/>
                <a:latin typeface="Poppins" panose="00000500000000000000" pitchFamily="2" charset="0"/>
                <a:cs typeface="Poppins" panose="00000500000000000000" pitchFamily="2" charset="0"/>
              </a:rPr>
              <a:t>286</a:t>
            </a:r>
            <a:r>
              <a:rPr lang="en-GB" sz="1100" dirty="0">
                <a:latin typeface="Poppins" panose="00000500000000000000" pitchFamily="2" charset="0"/>
                <a:cs typeface="Poppins" panose="00000500000000000000" pitchFamily="2" charset="0"/>
              </a:rPr>
              <a:t> </a:t>
            </a:r>
            <a:r>
              <a:rPr lang="en-GB" sz="1100" b="0" i="0" u="none" strike="noStrike" dirty="0">
                <a:effectLst/>
                <a:latin typeface="Poppins" panose="00000500000000000000" pitchFamily="2" charset="0"/>
                <a:cs typeface="Poppins" panose="00000500000000000000" pitchFamily="2" charset="0"/>
              </a:rPr>
              <a:t>Sodexo</a:t>
            </a:r>
            <a:r>
              <a:rPr lang="en-GB" sz="1100" dirty="0">
                <a:latin typeface="Poppins" panose="00000500000000000000" pitchFamily="2" charset="0"/>
                <a:cs typeface="Poppins" panose="00000500000000000000" pitchFamily="2" charset="0"/>
              </a:rPr>
              <a:t> </a:t>
            </a:r>
            <a:r>
              <a:rPr lang="en-GB" sz="1100" b="0" i="0" u="none" strike="noStrike" dirty="0">
                <a:effectLst/>
                <a:latin typeface="Poppins" panose="00000500000000000000" pitchFamily="2" charset="0"/>
                <a:cs typeface="Poppins" panose="00000500000000000000" pitchFamily="2" charset="0"/>
              </a:rPr>
              <a:t>283</a:t>
            </a:r>
            <a:r>
              <a:rPr lang="en-GB" sz="1100" dirty="0">
                <a:latin typeface="Poppins" panose="00000500000000000000" pitchFamily="2" charset="0"/>
                <a:cs typeface="Poppins" panose="00000500000000000000" pitchFamily="2" charset="0"/>
              </a:rPr>
              <a:t> </a:t>
            </a:r>
            <a:r>
              <a:rPr lang="en-GB" sz="1100" b="0" i="0" u="none" strike="noStrike" dirty="0">
                <a:effectLst/>
                <a:latin typeface="Poppins" panose="00000500000000000000" pitchFamily="2" charset="0"/>
                <a:cs typeface="Poppins" panose="00000500000000000000" pitchFamily="2" charset="0"/>
              </a:rPr>
              <a:t>JD Wetherspoon</a:t>
            </a:r>
            <a:r>
              <a:rPr lang="en-GB" sz="1100" dirty="0">
                <a:latin typeface="Poppins" panose="00000500000000000000" pitchFamily="2" charset="0"/>
                <a:cs typeface="Poppins" panose="00000500000000000000" pitchFamily="2" charset="0"/>
              </a:rPr>
              <a:t> </a:t>
            </a:r>
            <a:r>
              <a:rPr lang="en-GB" sz="1100" b="0" i="0" u="none" strike="noStrike" dirty="0">
                <a:effectLst/>
                <a:latin typeface="Poppins" panose="00000500000000000000" pitchFamily="2" charset="0"/>
                <a:cs typeface="Poppins" panose="00000500000000000000" pitchFamily="2" charset="0"/>
              </a:rPr>
              <a:t>279</a:t>
            </a:r>
            <a:r>
              <a:rPr lang="en-GB" sz="1100" dirty="0">
                <a:latin typeface="Poppins" panose="00000500000000000000" pitchFamily="2" charset="0"/>
                <a:cs typeface="Poppins" panose="00000500000000000000" pitchFamily="2" charset="0"/>
              </a:rPr>
              <a:t> </a:t>
            </a:r>
            <a:r>
              <a:rPr lang="en-GB" sz="1100" b="0" i="0" u="none" strike="noStrike" dirty="0">
                <a:effectLst/>
                <a:latin typeface="Poppins" panose="00000500000000000000" pitchFamily="2" charset="0"/>
                <a:cs typeface="Poppins" panose="00000500000000000000" pitchFamily="2" charset="0"/>
              </a:rPr>
              <a:t>Mitchells &amp; Butlers</a:t>
            </a:r>
            <a:r>
              <a:rPr lang="en-GB" sz="1100" dirty="0">
                <a:latin typeface="Poppins" panose="00000500000000000000" pitchFamily="2" charset="0"/>
                <a:cs typeface="Poppins" panose="00000500000000000000" pitchFamily="2" charset="0"/>
              </a:rPr>
              <a:t> </a:t>
            </a:r>
            <a:r>
              <a:rPr lang="en-GB" sz="1100" b="0" i="0" u="none" strike="noStrike" dirty="0">
                <a:effectLst/>
                <a:latin typeface="Poppins" panose="00000500000000000000" pitchFamily="2" charset="0"/>
                <a:cs typeface="Poppins" panose="00000500000000000000" pitchFamily="2" charset="0"/>
              </a:rPr>
              <a:t>259</a:t>
            </a:r>
            <a:r>
              <a:rPr lang="en-GB" sz="1100" dirty="0">
                <a:latin typeface="Poppins" panose="00000500000000000000" pitchFamily="2" charset="0"/>
                <a:cs typeface="Poppins" panose="00000500000000000000" pitchFamily="2" charset="0"/>
              </a:rPr>
              <a:t> </a:t>
            </a:r>
            <a:r>
              <a:rPr lang="en-GB" sz="1100" b="0" i="0" u="none" strike="noStrike" dirty="0">
                <a:effectLst/>
                <a:latin typeface="Poppins" panose="00000500000000000000" pitchFamily="2" charset="0"/>
                <a:cs typeface="Poppins" panose="00000500000000000000" pitchFamily="2" charset="0"/>
              </a:rPr>
              <a:t>Care UK</a:t>
            </a:r>
            <a:r>
              <a:rPr lang="en-GB" sz="1100" dirty="0">
                <a:latin typeface="Poppins" panose="00000500000000000000" pitchFamily="2" charset="0"/>
                <a:cs typeface="Poppins" panose="00000500000000000000" pitchFamily="2" charset="0"/>
              </a:rPr>
              <a:t> </a:t>
            </a:r>
            <a:r>
              <a:rPr lang="en-GB" sz="1100" b="0" i="0" u="none" strike="noStrike" dirty="0">
                <a:effectLst/>
                <a:latin typeface="Poppins" panose="00000500000000000000" pitchFamily="2" charset="0"/>
                <a:cs typeface="Poppins" panose="00000500000000000000" pitchFamily="2" charset="0"/>
              </a:rPr>
              <a:t>252</a:t>
            </a:r>
            <a:r>
              <a:rPr lang="en-GB" sz="1100" dirty="0">
                <a:latin typeface="Poppins" panose="00000500000000000000" pitchFamily="2" charset="0"/>
                <a:cs typeface="Poppins" panose="00000500000000000000" pitchFamily="2" charset="0"/>
              </a:rPr>
              <a:t> </a:t>
            </a:r>
            <a:r>
              <a:rPr lang="en-GB" sz="1100" b="0" i="0" u="none" strike="noStrike" dirty="0">
                <a:effectLst/>
                <a:latin typeface="Poppins" panose="00000500000000000000" pitchFamily="2" charset="0"/>
                <a:cs typeface="Poppins" panose="00000500000000000000" pitchFamily="2" charset="0"/>
              </a:rPr>
              <a:t>Mitie</a:t>
            </a:r>
            <a:r>
              <a:rPr lang="en-GB" sz="1100" dirty="0">
                <a:latin typeface="Poppins" panose="00000500000000000000" pitchFamily="2" charset="0"/>
                <a:cs typeface="Poppins" panose="00000500000000000000" pitchFamily="2" charset="0"/>
              </a:rPr>
              <a:t> </a:t>
            </a:r>
            <a:r>
              <a:rPr lang="en-GB" sz="1100" b="0" i="0" u="none" strike="noStrike" dirty="0">
                <a:effectLst/>
                <a:latin typeface="Poppins" panose="00000500000000000000" pitchFamily="2" charset="0"/>
                <a:cs typeface="Poppins" panose="00000500000000000000" pitchFamily="2" charset="0"/>
              </a:rPr>
              <a:t>246</a:t>
            </a:r>
            <a:r>
              <a:rPr lang="en-GB" sz="1100" dirty="0">
                <a:latin typeface="Poppins" panose="00000500000000000000" pitchFamily="2" charset="0"/>
                <a:cs typeface="Poppins" panose="00000500000000000000" pitchFamily="2" charset="0"/>
              </a:rPr>
              <a:t> </a:t>
            </a:r>
            <a:r>
              <a:rPr lang="en-GB" sz="1100" b="0" i="0" u="none" strike="noStrike" dirty="0">
                <a:effectLst/>
                <a:latin typeface="Poppins" panose="00000500000000000000" pitchFamily="2" charset="0"/>
                <a:cs typeface="Poppins" panose="00000500000000000000" pitchFamily="2" charset="0"/>
              </a:rPr>
              <a:t>Outcomes First Group</a:t>
            </a:r>
            <a:r>
              <a:rPr lang="en-GB" sz="1100" dirty="0">
                <a:latin typeface="Poppins" panose="00000500000000000000" pitchFamily="2" charset="0"/>
                <a:cs typeface="Poppins" panose="00000500000000000000" pitchFamily="2" charset="0"/>
              </a:rPr>
              <a:t> </a:t>
            </a:r>
            <a:r>
              <a:rPr lang="en-GB" sz="1100" b="0" i="0" u="none" strike="noStrike" dirty="0">
                <a:effectLst/>
                <a:latin typeface="Poppins" panose="00000500000000000000" pitchFamily="2" charset="0"/>
                <a:cs typeface="Poppins" panose="00000500000000000000" pitchFamily="2" charset="0"/>
              </a:rPr>
              <a:t>243</a:t>
            </a:r>
            <a:r>
              <a:rPr lang="en-GB" sz="1100" dirty="0">
                <a:latin typeface="Poppins" panose="00000500000000000000" pitchFamily="2" charset="0"/>
                <a:cs typeface="Poppins" panose="00000500000000000000" pitchFamily="2" charset="0"/>
              </a:rPr>
              <a:t> </a:t>
            </a:r>
            <a:r>
              <a:rPr lang="en-GB" sz="1100" b="0" i="0" u="none" strike="noStrike" dirty="0">
                <a:effectLst/>
                <a:latin typeface="Poppins" panose="00000500000000000000" pitchFamily="2" charset="0"/>
                <a:cs typeface="Poppins" panose="00000500000000000000" pitchFamily="2" charset="0"/>
              </a:rPr>
              <a:t>Colten Care</a:t>
            </a:r>
            <a:r>
              <a:rPr lang="en-GB" sz="1100" dirty="0">
                <a:latin typeface="Poppins" panose="00000500000000000000" pitchFamily="2" charset="0"/>
                <a:cs typeface="Poppins" panose="00000500000000000000" pitchFamily="2" charset="0"/>
              </a:rPr>
              <a:t> </a:t>
            </a:r>
            <a:r>
              <a:rPr lang="en-GB" sz="1100" b="0" i="0" u="none" strike="noStrike" dirty="0">
                <a:effectLst/>
                <a:latin typeface="Poppins" panose="00000500000000000000" pitchFamily="2" charset="0"/>
                <a:cs typeface="Poppins" panose="00000500000000000000" pitchFamily="2" charset="0"/>
              </a:rPr>
              <a:t>242</a:t>
            </a:r>
            <a:r>
              <a:rPr lang="en-GB" sz="1100" dirty="0">
                <a:latin typeface="Poppins" panose="00000500000000000000" pitchFamily="2" charset="0"/>
                <a:cs typeface="Poppins" panose="00000500000000000000" pitchFamily="2" charset="0"/>
              </a:rPr>
              <a:t> </a:t>
            </a:r>
            <a:r>
              <a:rPr lang="en-GB" sz="1100" b="0" i="0" u="none" strike="noStrike" dirty="0">
                <a:effectLst/>
                <a:latin typeface="Poppins" panose="00000500000000000000" pitchFamily="2" charset="0"/>
                <a:cs typeface="Poppins" panose="00000500000000000000" pitchFamily="2" charset="0"/>
              </a:rPr>
              <a:t>Sainsbury's</a:t>
            </a:r>
            <a:r>
              <a:rPr lang="en-GB" sz="1100" dirty="0">
                <a:latin typeface="Poppins" panose="00000500000000000000" pitchFamily="2" charset="0"/>
                <a:cs typeface="Poppins" panose="00000500000000000000" pitchFamily="2" charset="0"/>
              </a:rPr>
              <a:t> </a:t>
            </a:r>
            <a:r>
              <a:rPr lang="en-GB" sz="1100" b="0" i="0" u="none" strike="noStrike" dirty="0">
                <a:effectLst/>
                <a:latin typeface="Poppins" panose="00000500000000000000" pitchFamily="2" charset="0"/>
                <a:cs typeface="Poppins" panose="00000500000000000000" pitchFamily="2" charset="0"/>
              </a:rPr>
              <a:t>241</a:t>
            </a:r>
            <a:r>
              <a:rPr lang="en-GB" sz="1100" dirty="0">
                <a:latin typeface="Poppins" panose="00000500000000000000" pitchFamily="2" charset="0"/>
                <a:cs typeface="Poppins" panose="00000500000000000000" pitchFamily="2" charset="0"/>
              </a:rPr>
              <a:t> </a:t>
            </a:r>
            <a:r>
              <a:rPr lang="en-GB" sz="1100" b="0" i="0" u="none" strike="noStrike" dirty="0">
                <a:effectLst/>
                <a:latin typeface="Poppins" panose="00000500000000000000" pitchFamily="2" charset="0"/>
                <a:cs typeface="Poppins" panose="00000500000000000000" pitchFamily="2" charset="0"/>
              </a:rPr>
              <a:t>AWE Plc</a:t>
            </a:r>
            <a:r>
              <a:rPr lang="en-GB" sz="1100" dirty="0">
                <a:latin typeface="Poppins" panose="00000500000000000000" pitchFamily="2" charset="0"/>
                <a:cs typeface="Poppins" panose="00000500000000000000" pitchFamily="2" charset="0"/>
              </a:rPr>
              <a:t> </a:t>
            </a:r>
            <a:r>
              <a:rPr lang="en-GB" sz="1100" b="0" i="0" u="none" strike="noStrike" dirty="0">
                <a:effectLst/>
                <a:latin typeface="Poppins" panose="00000500000000000000" pitchFamily="2" charset="0"/>
                <a:cs typeface="Poppins" panose="00000500000000000000" pitchFamily="2" charset="0"/>
              </a:rPr>
              <a:t>241</a:t>
            </a:r>
            <a:r>
              <a:rPr lang="en-GB" sz="1100" dirty="0">
                <a:latin typeface="Poppins" panose="00000500000000000000" pitchFamily="2" charset="0"/>
                <a:cs typeface="Poppins" panose="00000500000000000000" pitchFamily="2" charset="0"/>
              </a:rPr>
              <a:t> </a:t>
            </a:r>
            <a:r>
              <a:rPr lang="en-GB" sz="1100" b="0" i="0" u="none" strike="noStrike" dirty="0">
                <a:effectLst/>
                <a:latin typeface="Poppins" panose="00000500000000000000" pitchFamily="2" charset="0"/>
                <a:cs typeface="Poppins" panose="00000500000000000000" pitchFamily="2" charset="0"/>
              </a:rPr>
              <a:t>Elysium Healthcare</a:t>
            </a:r>
            <a:r>
              <a:rPr lang="en-GB" sz="1100" dirty="0">
                <a:latin typeface="Poppins" panose="00000500000000000000" pitchFamily="2" charset="0"/>
                <a:cs typeface="Poppins" panose="00000500000000000000" pitchFamily="2" charset="0"/>
              </a:rPr>
              <a:t> </a:t>
            </a:r>
            <a:r>
              <a:rPr lang="en-GB" sz="1100" b="0" i="0" u="none" strike="noStrike" dirty="0">
                <a:effectLst/>
                <a:latin typeface="Poppins" panose="00000500000000000000" pitchFamily="2" charset="0"/>
                <a:cs typeface="Poppins" panose="00000500000000000000" pitchFamily="2" charset="0"/>
              </a:rPr>
              <a:t>238</a:t>
            </a:r>
            <a:r>
              <a:rPr lang="en-GB" sz="1100" dirty="0">
                <a:latin typeface="Poppins" panose="00000500000000000000" pitchFamily="2" charset="0"/>
                <a:cs typeface="Poppins" panose="00000500000000000000" pitchFamily="2" charset="0"/>
              </a:rPr>
              <a:t> </a:t>
            </a:r>
            <a:r>
              <a:rPr lang="en-GB" sz="1100" b="0" i="0" u="none" strike="noStrike" dirty="0">
                <a:effectLst/>
                <a:latin typeface="Poppins" panose="00000500000000000000" pitchFamily="2" charset="0"/>
                <a:cs typeface="Poppins" panose="00000500000000000000" pitchFamily="2" charset="0"/>
              </a:rPr>
              <a:t>Serco</a:t>
            </a:r>
            <a:r>
              <a:rPr lang="en-GB" sz="1100" dirty="0">
                <a:latin typeface="Poppins" panose="00000500000000000000" pitchFamily="2" charset="0"/>
                <a:cs typeface="Poppins" panose="00000500000000000000" pitchFamily="2" charset="0"/>
              </a:rPr>
              <a:t> </a:t>
            </a:r>
            <a:r>
              <a:rPr lang="en-GB" sz="1100" b="0" i="0" u="none" strike="noStrike" dirty="0">
                <a:effectLst/>
                <a:latin typeface="Poppins" panose="00000500000000000000" pitchFamily="2" charset="0"/>
                <a:cs typeface="Poppins" panose="00000500000000000000" pitchFamily="2" charset="0"/>
              </a:rPr>
              <a:t>225</a:t>
            </a:r>
            <a:r>
              <a:rPr lang="en-GB" sz="1100" dirty="0">
                <a:latin typeface="Poppins" panose="00000500000000000000" pitchFamily="2" charset="0"/>
                <a:cs typeface="Poppins" panose="00000500000000000000" pitchFamily="2" charset="0"/>
              </a:rPr>
              <a:t> </a:t>
            </a:r>
            <a:r>
              <a:rPr lang="en-GB" sz="1100" b="0" i="0" u="none" strike="noStrike" dirty="0">
                <a:effectLst/>
                <a:latin typeface="Poppins" panose="00000500000000000000" pitchFamily="2" charset="0"/>
                <a:cs typeface="Poppins" panose="00000500000000000000" pitchFamily="2" charset="0"/>
              </a:rPr>
              <a:t>McDonald's</a:t>
            </a:r>
            <a:r>
              <a:rPr lang="en-GB" sz="1100" dirty="0">
                <a:latin typeface="Poppins" panose="00000500000000000000" pitchFamily="2" charset="0"/>
                <a:cs typeface="Poppins" panose="00000500000000000000" pitchFamily="2" charset="0"/>
              </a:rPr>
              <a:t> </a:t>
            </a:r>
            <a:r>
              <a:rPr lang="en-GB" sz="1100" b="0" i="0" u="none" strike="noStrike" dirty="0">
                <a:effectLst/>
                <a:latin typeface="Poppins" panose="00000500000000000000" pitchFamily="2" charset="0"/>
                <a:cs typeface="Poppins" panose="00000500000000000000" pitchFamily="2" charset="0"/>
              </a:rPr>
              <a:t>225</a:t>
            </a:r>
            <a:r>
              <a:rPr lang="en-GB" sz="1100" dirty="0">
                <a:latin typeface="Poppins" panose="00000500000000000000" pitchFamily="2" charset="0"/>
                <a:cs typeface="Poppins" panose="00000500000000000000" pitchFamily="2" charset="0"/>
              </a:rPr>
              <a:t> </a:t>
            </a:r>
            <a:r>
              <a:rPr lang="en-GB" sz="1100" b="0" i="0" u="none" strike="noStrike" dirty="0">
                <a:effectLst/>
                <a:latin typeface="Poppins" panose="00000500000000000000" pitchFamily="2" charset="0"/>
                <a:cs typeface="Poppins" panose="00000500000000000000" pitchFamily="2" charset="0"/>
              </a:rPr>
              <a:t>Asda</a:t>
            </a:r>
            <a:r>
              <a:rPr lang="en-GB" sz="1100" dirty="0">
                <a:latin typeface="Poppins" panose="00000500000000000000" pitchFamily="2" charset="0"/>
                <a:cs typeface="Poppins" panose="00000500000000000000" pitchFamily="2" charset="0"/>
              </a:rPr>
              <a:t> </a:t>
            </a:r>
            <a:r>
              <a:rPr lang="en-GB" sz="1100" b="0" i="0" u="none" strike="noStrike" dirty="0">
                <a:effectLst/>
                <a:latin typeface="Poppins" panose="00000500000000000000" pitchFamily="2" charset="0"/>
                <a:cs typeface="Poppins" panose="00000500000000000000" pitchFamily="2" charset="0"/>
              </a:rPr>
              <a:t>218</a:t>
            </a:r>
            <a:r>
              <a:rPr lang="en-GB" sz="1100" dirty="0">
                <a:latin typeface="Poppins" panose="00000500000000000000" pitchFamily="2" charset="0"/>
                <a:cs typeface="Poppins" panose="00000500000000000000" pitchFamily="2" charset="0"/>
              </a:rPr>
              <a:t> </a:t>
            </a:r>
            <a:r>
              <a:rPr lang="en-GB" sz="1100" b="0" i="0" u="none" strike="noStrike" dirty="0">
                <a:effectLst/>
                <a:latin typeface="Poppins" panose="00000500000000000000" pitchFamily="2" charset="0"/>
                <a:cs typeface="Poppins" panose="00000500000000000000" pitchFamily="2" charset="0"/>
              </a:rPr>
              <a:t>ALDI</a:t>
            </a:r>
            <a:r>
              <a:rPr lang="en-GB" sz="1100" dirty="0">
                <a:latin typeface="Poppins" panose="00000500000000000000" pitchFamily="2" charset="0"/>
                <a:cs typeface="Poppins" panose="00000500000000000000" pitchFamily="2" charset="0"/>
              </a:rPr>
              <a:t> </a:t>
            </a:r>
            <a:r>
              <a:rPr lang="en-GB" sz="1100" b="0" i="0" u="none" strike="noStrike" dirty="0">
                <a:effectLst/>
                <a:latin typeface="Poppins" panose="00000500000000000000" pitchFamily="2" charset="0"/>
                <a:cs typeface="Poppins" panose="00000500000000000000" pitchFamily="2" charset="0"/>
              </a:rPr>
              <a:t>214</a:t>
            </a:r>
            <a:r>
              <a:rPr lang="en-GB" sz="1100" dirty="0">
                <a:latin typeface="Poppins" panose="00000500000000000000" pitchFamily="2" charset="0"/>
                <a:cs typeface="Poppins" panose="00000500000000000000" pitchFamily="2" charset="0"/>
              </a:rPr>
              <a:t> </a:t>
            </a:r>
            <a:r>
              <a:rPr lang="en-GB" sz="1100" b="0" i="0" u="none" strike="noStrike" dirty="0">
                <a:effectLst/>
                <a:latin typeface="Poppins" panose="00000500000000000000" pitchFamily="2" charset="0"/>
                <a:cs typeface="Poppins" panose="00000500000000000000" pitchFamily="2" charset="0"/>
              </a:rPr>
              <a:t>Whitbread</a:t>
            </a:r>
            <a:r>
              <a:rPr lang="en-GB" sz="1100" dirty="0">
                <a:latin typeface="Poppins" panose="00000500000000000000" pitchFamily="2" charset="0"/>
                <a:cs typeface="Poppins" panose="00000500000000000000" pitchFamily="2" charset="0"/>
              </a:rPr>
              <a:t> </a:t>
            </a:r>
            <a:r>
              <a:rPr lang="en-GB" sz="1100" b="0" i="0" u="none" strike="noStrike" dirty="0">
                <a:effectLst/>
                <a:latin typeface="Poppins" panose="00000500000000000000" pitchFamily="2" charset="0"/>
                <a:cs typeface="Poppins" panose="00000500000000000000" pitchFamily="2" charset="0"/>
              </a:rPr>
              <a:t>200</a:t>
            </a:r>
            <a:r>
              <a:rPr lang="en-GB" sz="1100" dirty="0">
                <a:latin typeface="Poppins" panose="00000500000000000000" pitchFamily="2" charset="0"/>
                <a:cs typeface="Poppins" panose="00000500000000000000" pitchFamily="2" charset="0"/>
              </a:rPr>
              <a:t> </a:t>
            </a:r>
            <a:r>
              <a:rPr lang="en-GB" sz="1100" b="0" i="0" u="none" strike="noStrike" dirty="0">
                <a:effectLst/>
                <a:latin typeface="Poppins" panose="00000500000000000000" pitchFamily="2" charset="0"/>
                <a:cs typeface="Poppins" panose="00000500000000000000" pitchFamily="2" charset="0"/>
              </a:rPr>
              <a:t>Choice Care Group</a:t>
            </a:r>
            <a:r>
              <a:rPr lang="en-GB" sz="1100" dirty="0">
                <a:latin typeface="Poppins" panose="00000500000000000000" pitchFamily="2" charset="0"/>
                <a:cs typeface="Poppins" panose="00000500000000000000" pitchFamily="2" charset="0"/>
              </a:rPr>
              <a:t> </a:t>
            </a:r>
            <a:r>
              <a:rPr lang="en-GB" sz="1100" b="0" i="0" u="none" strike="noStrike" dirty="0">
                <a:effectLst/>
                <a:latin typeface="Poppins" panose="00000500000000000000" pitchFamily="2" charset="0"/>
                <a:cs typeface="Poppins" panose="00000500000000000000" pitchFamily="2" charset="0"/>
              </a:rPr>
              <a:t>194</a:t>
            </a:r>
            <a:r>
              <a:rPr lang="en-GB" sz="1100" dirty="0">
                <a:latin typeface="Poppins" panose="00000500000000000000" pitchFamily="2" charset="0"/>
                <a:cs typeface="Poppins" panose="00000500000000000000" pitchFamily="2" charset="0"/>
              </a:rPr>
              <a:t> </a:t>
            </a:r>
            <a:r>
              <a:rPr lang="en-GB" sz="1100" b="0" i="0" u="none" strike="noStrike" dirty="0">
                <a:effectLst/>
                <a:latin typeface="Poppins" panose="00000500000000000000" pitchFamily="2" charset="0"/>
                <a:cs typeface="Poppins" panose="00000500000000000000" pitchFamily="2" charset="0"/>
              </a:rPr>
              <a:t>The Boots Company</a:t>
            </a:r>
            <a:r>
              <a:rPr lang="en-GB" sz="1100" dirty="0">
                <a:latin typeface="Poppins" panose="00000500000000000000" pitchFamily="2" charset="0"/>
                <a:cs typeface="Poppins" panose="00000500000000000000" pitchFamily="2" charset="0"/>
              </a:rPr>
              <a:t> </a:t>
            </a:r>
            <a:r>
              <a:rPr lang="en-GB" sz="1100" b="0" i="0" u="none" strike="noStrike" dirty="0">
                <a:effectLst/>
                <a:latin typeface="Poppins" panose="00000500000000000000" pitchFamily="2" charset="0"/>
                <a:cs typeface="Poppins" panose="00000500000000000000" pitchFamily="2" charset="0"/>
              </a:rPr>
              <a:t>186</a:t>
            </a:r>
            <a:r>
              <a:rPr lang="en-GB" sz="1100" dirty="0">
                <a:latin typeface="Poppins" panose="00000500000000000000" pitchFamily="2" charset="0"/>
                <a:cs typeface="Poppins" panose="00000500000000000000" pitchFamily="2" charset="0"/>
              </a:rPr>
              <a:t> </a:t>
            </a:r>
            <a:r>
              <a:rPr lang="en-GB" sz="1100" b="0" i="0" u="none" strike="noStrike" dirty="0">
                <a:effectLst/>
                <a:latin typeface="Poppins" panose="00000500000000000000" pitchFamily="2" charset="0"/>
                <a:cs typeface="Poppins" panose="00000500000000000000" pitchFamily="2" charset="0"/>
              </a:rPr>
              <a:t>Domino's Pizza</a:t>
            </a:r>
            <a:r>
              <a:rPr lang="en-GB" sz="1100" dirty="0">
                <a:latin typeface="Poppins" panose="00000500000000000000" pitchFamily="2" charset="0"/>
                <a:cs typeface="Poppins" panose="00000500000000000000" pitchFamily="2" charset="0"/>
              </a:rPr>
              <a:t> </a:t>
            </a:r>
            <a:r>
              <a:rPr lang="en-GB" sz="1100" b="0" i="0" u="none" strike="noStrike" dirty="0">
                <a:effectLst/>
                <a:latin typeface="Poppins" panose="00000500000000000000" pitchFamily="2" charset="0"/>
                <a:cs typeface="Poppins" panose="00000500000000000000" pitchFamily="2" charset="0"/>
              </a:rPr>
              <a:t>184</a:t>
            </a:r>
            <a:r>
              <a:rPr lang="en-GB" sz="1100" dirty="0">
                <a:latin typeface="Poppins" panose="00000500000000000000" pitchFamily="2" charset="0"/>
                <a:cs typeface="Poppins" panose="00000500000000000000" pitchFamily="2" charset="0"/>
              </a:rPr>
              <a:t> </a:t>
            </a:r>
            <a:r>
              <a:rPr lang="en-GB" sz="1100" b="0" i="0" u="none" strike="noStrike" dirty="0">
                <a:effectLst/>
                <a:latin typeface="Poppins" panose="00000500000000000000" pitchFamily="2" charset="0"/>
                <a:cs typeface="Poppins" panose="00000500000000000000" pitchFamily="2" charset="0"/>
              </a:rPr>
              <a:t>Ministry of Justice</a:t>
            </a:r>
            <a:r>
              <a:rPr lang="en-GB" sz="1100" dirty="0">
                <a:latin typeface="Poppins" panose="00000500000000000000" pitchFamily="2" charset="0"/>
                <a:cs typeface="Poppins" panose="00000500000000000000" pitchFamily="2" charset="0"/>
              </a:rPr>
              <a:t> </a:t>
            </a:r>
            <a:r>
              <a:rPr lang="en-GB" sz="1100" b="0" i="0" u="none" strike="noStrike" dirty="0">
                <a:effectLst/>
                <a:latin typeface="Poppins" panose="00000500000000000000" pitchFamily="2" charset="0"/>
                <a:cs typeface="Poppins" panose="00000500000000000000" pitchFamily="2" charset="0"/>
              </a:rPr>
              <a:t>181</a:t>
            </a:r>
            <a:r>
              <a:rPr lang="en-GB" sz="1100" dirty="0">
                <a:latin typeface="Poppins" panose="00000500000000000000" pitchFamily="2" charset="0"/>
                <a:cs typeface="Poppins" panose="00000500000000000000" pitchFamily="2" charset="0"/>
              </a:rPr>
              <a:t> </a:t>
            </a:r>
            <a:r>
              <a:rPr lang="en-GB" sz="1100" b="0" i="0" u="none" strike="noStrike" dirty="0">
                <a:effectLst/>
                <a:latin typeface="Poppins" panose="00000500000000000000" pitchFamily="2" charset="0"/>
                <a:cs typeface="Poppins" panose="00000500000000000000" pitchFamily="2" charset="0"/>
              </a:rPr>
              <a:t>Avery Healthcare</a:t>
            </a:r>
            <a:r>
              <a:rPr lang="en-GB" sz="1100" dirty="0">
                <a:latin typeface="Poppins" panose="00000500000000000000" pitchFamily="2" charset="0"/>
                <a:cs typeface="Poppins" panose="00000500000000000000" pitchFamily="2" charset="0"/>
              </a:rPr>
              <a:t> </a:t>
            </a:r>
            <a:r>
              <a:rPr lang="en-GB" sz="1100" b="0" i="0" u="none" strike="noStrike" dirty="0">
                <a:effectLst/>
                <a:latin typeface="Poppins" panose="00000500000000000000" pitchFamily="2" charset="0"/>
                <a:cs typeface="Poppins" panose="00000500000000000000" pitchFamily="2" charset="0"/>
              </a:rPr>
              <a:t>179</a:t>
            </a:r>
            <a:r>
              <a:rPr lang="en-GB" sz="1100" dirty="0">
                <a:latin typeface="Poppins" panose="00000500000000000000" pitchFamily="2" charset="0"/>
                <a:cs typeface="Poppins" panose="00000500000000000000" pitchFamily="2" charset="0"/>
              </a:rPr>
              <a:t> </a:t>
            </a:r>
            <a:r>
              <a:rPr lang="en-GB" sz="1100" b="0" i="0" u="none" strike="noStrike" dirty="0">
                <a:effectLst/>
                <a:latin typeface="Poppins" panose="00000500000000000000" pitchFamily="2" charset="0"/>
                <a:cs typeface="Poppins" panose="00000500000000000000" pitchFamily="2" charset="0"/>
              </a:rPr>
              <a:t>Abri Group</a:t>
            </a:r>
            <a:r>
              <a:rPr lang="en-GB" sz="1100" dirty="0">
                <a:latin typeface="Poppins" panose="00000500000000000000" pitchFamily="2" charset="0"/>
                <a:cs typeface="Poppins" panose="00000500000000000000" pitchFamily="2" charset="0"/>
              </a:rPr>
              <a:t> </a:t>
            </a:r>
            <a:r>
              <a:rPr lang="en-GB" sz="1100" b="0" i="0" u="none" strike="noStrike" dirty="0">
                <a:effectLst/>
                <a:latin typeface="Poppins" panose="00000500000000000000" pitchFamily="2" charset="0"/>
                <a:cs typeface="Poppins" panose="00000500000000000000" pitchFamily="2" charset="0"/>
              </a:rPr>
              <a:t>176</a:t>
            </a:r>
            <a:r>
              <a:rPr lang="en-GB" sz="1100" dirty="0">
                <a:latin typeface="Poppins" panose="00000500000000000000" pitchFamily="2" charset="0"/>
                <a:cs typeface="Poppins" panose="00000500000000000000" pitchFamily="2" charset="0"/>
              </a:rPr>
              <a:t> </a:t>
            </a:r>
            <a:r>
              <a:rPr lang="en-GB" sz="1100" b="0" i="0" u="none" strike="noStrike" dirty="0">
                <a:effectLst/>
                <a:latin typeface="Poppins" panose="00000500000000000000" pitchFamily="2" charset="0"/>
                <a:cs typeface="Poppins" panose="00000500000000000000" pitchFamily="2" charset="0"/>
              </a:rPr>
              <a:t>Arqiva</a:t>
            </a:r>
            <a:r>
              <a:rPr lang="en-GB" sz="1100" dirty="0">
                <a:latin typeface="Poppins" panose="00000500000000000000" pitchFamily="2" charset="0"/>
                <a:cs typeface="Poppins" panose="00000500000000000000" pitchFamily="2" charset="0"/>
              </a:rPr>
              <a:t> </a:t>
            </a:r>
            <a:r>
              <a:rPr lang="en-GB" sz="1100" b="0" i="0" u="none" strike="noStrike" dirty="0">
                <a:effectLst/>
                <a:latin typeface="Poppins" panose="00000500000000000000" pitchFamily="2" charset="0"/>
                <a:cs typeface="Poppins" panose="00000500000000000000" pitchFamily="2" charset="0"/>
              </a:rPr>
              <a:t>171</a:t>
            </a:r>
            <a:r>
              <a:rPr lang="en-GB" sz="1100" dirty="0">
                <a:latin typeface="Poppins" panose="00000500000000000000" pitchFamily="2" charset="0"/>
                <a:cs typeface="Poppins" panose="00000500000000000000" pitchFamily="2" charset="0"/>
              </a:rPr>
              <a:t> </a:t>
            </a:r>
            <a:r>
              <a:rPr lang="en-GB" sz="1100" b="0" i="0" u="none" strike="noStrike" dirty="0">
                <a:effectLst/>
                <a:latin typeface="Poppins" panose="00000500000000000000" pitchFamily="2" charset="0"/>
                <a:cs typeface="Poppins" panose="00000500000000000000" pitchFamily="2" charset="0"/>
              </a:rPr>
              <a:t>Home Instead</a:t>
            </a:r>
            <a:r>
              <a:rPr lang="en-GB" sz="1100" dirty="0">
                <a:latin typeface="Poppins" panose="00000500000000000000" pitchFamily="2" charset="0"/>
                <a:cs typeface="Poppins" panose="00000500000000000000" pitchFamily="2" charset="0"/>
              </a:rPr>
              <a:t> </a:t>
            </a:r>
            <a:r>
              <a:rPr lang="en-GB" sz="1100" b="0" i="0" u="none" strike="noStrike" dirty="0">
                <a:effectLst/>
                <a:latin typeface="Poppins" panose="00000500000000000000" pitchFamily="2" charset="0"/>
                <a:cs typeface="Poppins" panose="00000500000000000000" pitchFamily="2" charset="0"/>
              </a:rPr>
              <a:t>170</a:t>
            </a:r>
            <a:r>
              <a:rPr lang="en-GB" sz="1100" dirty="0">
                <a:latin typeface="Poppins" panose="00000500000000000000" pitchFamily="2" charset="0"/>
                <a:cs typeface="Poppins" panose="00000500000000000000" pitchFamily="2" charset="0"/>
              </a:rPr>
              <a:t> </a:t>
            </a:r>
            <a:r>
              <a:rPr lang="en-GB" sz="1100" b="0" i="0" u="none" strike="noStrike" dirty="0">
                <a:effectLst/>
                <a:latin typeface="Poppins" panose="00000500000000000000" pitchFamily="2" charset="0"/>
                <a:cs typeface="Poppins" panose="00000500000000000000" pitchFamily="2" charset="0"/>
              </a:rPr>
              <a:t>Eaton Corporation</a:t>
            </a:r>
            <a:r>
              <a:rPr lang="en-GB" sz="1100" dirty="0">
                <a:latin typeface="Poppins" panose="00000500000000000000" pitchFamily="2" charset="0"/>
                <a:cs typeface="Poppins" panose="00000500000000000000" pitchFamily="2" charset="0"/>
              </a:rPr>
              <a:t> </a:t>
            </a:r>
            <a:r>
              <a:rPr lang="en-GB" sz="1100" b="0" i="0" u="none" strike="noStrike" dirty="0">
                <a:effectLst/>
                <a:latin typeface="Poppins" panose="00000500000000000000" pitchFamily="2" charset="0"/>
                <a:cs typeface="Poppins" panose="00000500000000000000" pitchFamily="2" charset="0"/>
              </a:rPr>
              <a:t>166</a:t>
            </a:r>
            <a:r>
              <a:rPr lang="en-GB" sz="1100" dirty="0">
                <a:latin typeface="Poppins" panose="00000500000000000000" pitchFamily="2" charset="0"/>
                <a:cs typeface="Poppins" panose="00000500000000000000" pitchFamily="2" charset="0"/>
              </a:rPr>
              <a:t> </a:t>
            </a:r>
            <a:r>
              <a:rPr lang="en-GB" sz="1100" b="0" i="0" u="none" strike="noStrike" dirty="0">
                <a:effectLst/>
                <a:latin typeface="Poppins" panose="00000500000000000000" pitchFamily="2" charset="0"/>
                <a:cs typeface="Poppins" panose="00000500000000000000" pitchFamily="2" charset="0"/>
              </a:rPr>
              <a:t>BMW</a:t>
            </a:r>
            <a:r>
              <a:rPr lang="en-GB" sz="1100" dirty="0">
                <a:latin typeface="Poppins" panose="00000500000000000000" pitchFamily="2" charset="0"/>
                <a:cs typeface="Poppins" panose="00000500000000000000" pitchFamily="2" charset="0"/>
              </a:rPr>
              <a:t> </a:t>
            </a:r>
            <a:r>
              <a:rPr lang="en-GB" sz="1100" b="0" i="0" u="none" strike="noStrike" dirty="0">
                <a:effectLst/>
                <a:latin typeface="Poppins" panose="00000500000000000000" pitchFamily="2" charset="0"/>
                <a:cs typeface="Poppins" panose="00000500000000000000" pitchFamily="2" charset="0"/>
              </a:rPr>
              <a:t>164</a:t>
            </a:r>
            <a:r>
              <a:rPr lang="en-GB" sz="1100" dirty="0">
                <a:latin typeface="Poppins" panose="00000500000000000000" pitchFamily="2" charset="0"/>
                <a:cs typeface="Poppins" panose="00000500000000000000" pitchFamily="2" charset="0"/>
              </a:rPr>
              <a:t> </a:t>
            </a:r>
            <a:r>
              <a:rPr lang="en-GB" sz="1100" b="0" i="0" u="none" strike="noStrike" dirty="0">
                <a:effectLst/>
                <a:latin typeface="Poppins" panose="00000500000000000000" pitchFamily="2" charset="0"/>
                <a:cs typeface="Poppins" panose="00000500000000000000" pitchFamily="2" charset="0"/>
              </a:rPr>
              <a:t>ARM</a:t>
            </a:r>
            <a:r>
              <a:rPr lang="en-GB" sz="1100" dirty="0">
                <a:latin typeface="Poppins" panose="00000500000000000000" pitchFamily="2" charset="0"/>
                <a:cs typeface="Poppins" panose="00000500000000000000" pitchFamily="2" charset="0"/>
              </a:rPr>
              <a:t> </a:t>
            </a:r>
            <a:r>
              <a:rPr lang="en-GB" sz="1100" b="0" i="0" u="none" strike="noStrike" dirty="0">
                <a:effectLst/>
                <a:latin typeface="Poppins" panose="00000500000000000000" pitchFamily="2" charset="0"/>
                <a:cs typeface="Poppins" panose="00000500000000000000" pitchFamily="2" charset="0"/>
              </a:rPr>
              <a:t>163</a:t>
            </a:r>
            <a:r>
              <a:rPr lang="en-GB" sz="1100" dirty="0">
                <a:latin typeface="Poppins" panose="00000500000000000000" pitchFamily="2" charset="0"/>
                <a:cs typeface="Poppins" panose="00000500000000000000" pitchFamily="2" charset="0"/>
              </a:rPr>
              <a:t> </a:t>
            </a:r>
            <a:r>
              <a:rPr lang="en-GB" sz="1100" b="0" i="0" u="none" strike="noStrike" dirty="0" err="1">
                <a:effectLst/>
                <a:latin typeface="Poppins" panose="00000500000000000000" pitchFamily="2" charset="0"/>
                <a:cs typeface="Poppins" panose="00000500000000000000" pitchFamily="2" charset="0"/>
              </a:rPr>
              <a:t>PizzaExpress</a:t>
            </a:r>
            <a:r>
              <a:rPr lang="en-GB" sz="1100" dirty="0">
                <a:latin typeface="Poppins" panose="00000500000000000000" pitchFamily="2" charset="0"/>
                <a:cs typeface="Poppins" panose="00000500000000000000" pitchFamily="2" charset="0"/>
              </a:rPr>
              <a:t> </a:t>
            </a:r>
            <a:r>
              <a:rPr lang="en-GB" sz="1100" b="0" i="0" u="none" strike="noStrike" dirty="0">
                <a:effectLst/>
                <a:latin typeface="Poppins" panose="00000500000000000000" pitchFamily="2" charset="0"/>
                <a:cs typeface="Poppins" panose="00000500000000000000" pitchFamily="2" charset="0"/>
              </a:rPr>
              <a:t>162</a:t>
            </a:r>
            <a:r>
              <a:rPr lang="en-GB" sz="1100" dirty="0">
                <a:latin typeface="Poppins" panose="00000500000000000000" pitchFamily="2" charset="0"/>
                <a:cs typeface="Poppins" panose="00000500000000000000" pitchFamily="2" charset="0"/>
              </a:rPr>
              <a:t> </a:t>
            </a:r>
            <a:r>
              <a:rPr lang="en-GB" sz="1100" b="0" i="0" u="none" strike="noStrike" dirty="0" err="1">
                <a:effectLst/>
                <a:latin typeface="Poppins" panose="00000500000000000000" pitchFamily="2" charset="0"/>
                <a:cs typeface="Poppins" panose="00000500000000000000" pitchFamily="2" charset="0"/>
              </a:rPr>
              <a:t>Nats</a:t>
            </a:r>
            <a:r>
              <a:rPr lang="en-GB" sz="1100" dirty="0">
                <a:latin typeface="Poppins" panose="00000500000000000000" pitchFamily="2" charset="0"/>
                <a:cs typeface="Poppins" panose="00000500000000000000" pitchFamily="2" charset="0"/>
              </a:rPr>
              <a:t> </a:t>
            </a:r>
            <a:r>
              <a:rPr lang="en-GB" sz="1100" b="0" i="0" u="none" strike="noStrike" dirty="0">
                <a:effectLst/>
                <a:latin typeface="Poppins" panose="00000500000000000000" pitchFamily="2" charset="0"/>
                <a:cs typeface="Poppins" panose="00000500000000000000" pitchFamily="2" charset="0"/>
              </a:rPr>
              <a:t>161</a:t>
            </a:r>
            <a:r>
              <a:rPr lang="en-GB" sz="1100" dirty="0">
                <a:latin typeface="Poppins" panose="00000500000000000000" pitchFamily="2" charset="0"/>
                <a:cs typeface="Poppins" panose="00000500000000000000" pitchFamily="2" charset="0"/>
              </a:rPr>
              <a:t> </a:t>
            </a:r>
            <a:r>
              <a:rPr lang="en-GB" sz="1100" b="0" i="0" u="none" strike="noStrike" dirty="0" err="1">
                <a:effectLst/>
                <a:latin typeface="Poppins" panose="00000500000000000000" pitchFamily="2" charset="0"/>
                <a:cs typeface="Poppins" panose="00000500000000000000" pitchFamily="2" charset="0"/>
              </a:rPr>
              <a:t>Thermo</a:t>
            </a:r>
            <a:r>
              <a:rPr lang="en-GB" sz="1100" b="0" i="0" u="none" strike="noStrike" dirty="0">
                <a:effectLst/>
                <a:latin typeface="Poppins" panose="00000500000000000000" pitchFamily="2" charset="0"/>
                <a:cs typeface="Poppins" panose="00000500000000000000" pitchFamily="2" charset="0"/>
              </a:rPr>
              <a:t> Fisher Scientific</a:t>
            </a:r>
            <a:r>
              <a:rPr lang="en-GB" sz="1100" dirty="0">
                <a:latin typeface="Poppins" panose="00000500000000000000" pitchFamily="2" charset="0"/>
                <a:cs typeface="Poppins" panose="00000500000000000000" pitchFamily="2" charset="0"/>
              </a:rPr>
              <a:t> </a:t>
            </a:r>
            <a:r>
              <a:rPr lang="en-GB" sz="1100" b="0" i="0" u="none" strike="noStrike" dirty="0">
                <a:effectLst/>
                <a:latin typeface="Poppins" panose="00000500000000000000" pitchFamily="2" charset="0"/>
                <a:cs typeface="Poppins" panose="00000500000000000000" pitchFamily="2" charset="0"/>
              </a:rPr>
              <a:t>160</a:t>
            </a:r>
            <a:r>
              <a:rPr lang="en-GB" sz="1100" dirty="0">
                <a:latin typeface="Poppins" panose="00000500000000000000" pitchFamily="2" charset="0"/>
                <a:cs typeface="Poppins" panose="00000500000000000000" pitchFamily="2" charset="0"/>
              </a:rPr>
              <a:t> </a:t>
            </a:r>
            <a:r>
              <a:rPr lang="en-GB" sz="1100" b="0" i="0" u="none" strike="noStrike" dirty="0">
                <a:effectLst/>
                <a:latin typeface="Poppins" panose="00000500000000000000" pitchFamily="2" charset="0"/>
                <a:cs typeface="Poppins" panose="00000500000000000000" pitchFamily="2" charset="0"/>
              </a:rPr>
              <a:t>New Forest District Council</a:t>
            </a:r>
            <a:r>
              <a:rPr lang="en-GB" sz="1100" dirty="0">
                <a:latin typeface="Poppins" panose="00000500000000000000" pitchFamily="2" charset="0"/>
                <a:cs typeface="Poppins" panose="00000500000000000000" pitchFamily="2" charset="0"/>
              </a:rPr>
              <a:t> </a:t>
            </a:r>
            <a:r>
              <a:rPr lang="en-GB" sz="1100" b="0" i="0" u="none" strike="noStrike" dirty="0">
                <a:effectLst/>
                <a:latin typeface="Poppins" panose="00000500000000000000" pitchFamily="2" charset="0"/>
                <a:cs typeface="Poppins" panose="00000500000000000000" pitchFamily="2" charset="0"/>
              </a:rPr>
              <a:t>159</a:t>
            </a:r>
            <a:r>
              <a:rPr lang="en-GB" sz="1100" dirty="0">
                <a:latin typeface="Poppins" panose="00000500000000000000" pitchFamily="2" charset="0"/>
                <a:cs typeface="Poppins" panose="00000500000000000000" pitchFamily="2" charset="0"/>
              </a:rPr>
              <a:t> </a:t>
            </a:r>
            <a:r>
              <a:rPr lang="en-GB" sz="1100" b="0" i="0" u="none" strike="noStrike" dirty="0">
                <a:effectLst/>
                <a:latin typeface="Poppins" panose="00000500000000000000" pitchFamily="2" charset="0"/>
                <a:cs typeface="Poppins" panose="00000500000000000000" pitchFamily="2" charset="0"/>
              </a:rPr>
              <a:t>Costa Coffee</a:t>
            </a:r>
            <a:r>
              <a:rPr lang="en-GB" sz="1100" dirty="0">
                <a:latin typeface="Poppins" panose="00000500000000000000" pitchFamily="2" charset="0"/>
                <a:cs typeface="Poppins" panose="00000500000000000000" pitchFamily="2" charset="0"/>
              </a:rPr>
              <a:t> </a:t>
            </a:r>
            <a:r>
              <a:rPr lang="en-GB" sz="1100" b="0" i="0" u="none" strike="noStrike" dirty="0">
                <a:effectLst/>
                <a:latin typeface="Poppins" panose="00000500000000000000" pitchFamily="2" charset="0"/>
                <a:cs typeface="Poppins" panose="00000500000000000000" pitchFamily="2" charset="0"/>
              </a:rPr>
              <a:t>159</a:t>
            </a:r>
            <a:r>
              <a:rPr lang="en-GB" sz="1100" dirty="0">
                <a:latin typeface="Poppins" panose="00000500000000000000" pitchFamily="2" charset="0"/>
                <a:cs typeface="Poppins" panose="00000500000000000000" pitchFamily="2" charset="0"/>
              </a:rPr>
              <a:t> </a:t>
            </a:r>
            <a:r>
              <a:rPr lang="en-GB" sz="1100" b="0" i="0" u="none" strike="noStrike" dirty="0">
                <a:effectLst/>
                <a:latin typeface="Poppins" panose="00000500000000000000" pitchFamily="2" charset="0"/>
                <a:cs typeface="Poppins" panose="00000500000000000000" pitchFamily="2" charset="0"/>
              </a:rPr>
              <a:t>Saab UK</a:t>
            </a:r>
            <a:r>
              <a:rPr lang="en-GB" sz="1100" dirty="0">
                <a:latin typeface="Poppins" panose="00000500000000000000" pitchFamily="2" charset="0"/>
                <a:cs typeface="Poppins" panose="00000500000000000000" pitchFamily="2" charset="0"/>
              </a:rPr>
              <a:t> </a:t>
            </a:r>
            <a:r>
              <a:rPr lang="en-GB" sz="1100" b="0" i="0" u="none" strike="noStrike" dirty="0">
                <a:effectLst/>
                <a:latin typeface="Poppins" panose="00000500000000000000" pitchFamily="2" charset="0"/>
                <a:cs typeface="Poppins" panose="00000500000000000000" pitchFamily="2" charset="0"/>
              </a:rPr>
              <a:t>155</a:t>
            </a:r>
            <a:r>
              <a:rPr lang="en-GB" sz="1100" dirty="0">
                <a:latin typeface="Poppins" panose="00000500000000000000" pitchFamily="2" charset="0"/>
                <a:cs typeface="Poppins" panose="00000500000000000000" pitchFamily="2" charset="0"/>
              </a:rPr>
              <a:t> </a:t>
            </a:r>
            <a:r>
              <a:rPr lang="en-GB" sz="1100" b="0" i="0" u="none" strike="noStrike" dirty="0">
                <a:effectLst/>
                <a:latin typeface="Poppins" panose="00000500000000000000" pitchFamily="2" charset="0"/>
                <a:cs typeface="Poppins" panose="00000500000000000000" pitchFamily="2" charset="0"/>
              </a:rPr>
              <a:t>Kier Group</a:t>
            </a:r>
            <a:r>
              <a:rPr lang="en-GB" sz="1100" dirty="0">
                <a:latin typeface="Poppins" panose="00000500000000000000" pitchFamily="2" charset="0"/>
                <a:cs typeface="Poppins" panose="00000500000000000000" pitchFamily="2" charset="0"/>
              </a:rPr>
              <a:t> </a:t>
            </a:r>
            <a:r>
              <a:rPr lang="en-GB" sz="1100" b="0" i="0" u="none" strike="noStrike" dirty="0">
                <a:effectLst/>
                <a:latin typeface="Poppins" panose="00000500000000000000" pitchFamily="2" charset="0"/>
                <a:cs typeface="Poppins" panose="00000500000000000000" pitchFamily="2" charset="0"/>
              </a:rPr>
              <a:t>145</a:t>
            </a:r>
            <a:r>
              <a:rPr lang="en-GB" sz="1100" dirty="0">
                <a:latin typeface="Poppins" panose="00000500000000000000" pitchFamily="2" charset="0"/>
                <a:cs typeface="Poppins" panose="00000500000000000000" pitchFamily="2" charset="0"/>
              </a:rPr>
              <a:t> </a:t>
            </a:r>
            <a:r>
              <a:rPr lang="en-GB" sz="1100" b="0" i="0" u="none" strike="noStrike" dirty="0">
                <a:effectLst/>
                <a:latin typeface="Poppins" panose="00000500000000000000" pitchFamily="2" charset="0"/>
                <a:cs typeface="Poppins" panose="00000500000000000000" pitchFamily="2" charset="0"/>
              </a:rPr>
              <a:t>The You Trust</a:t>
            </a:r>
            <a:r>
              <a:rPr lang="en-GB" sz="1100" dirty="0">
                <a:latin typeface="Poppins" panose="00000500000000000000" pitchFamily="2" charset="0"/>
                <a:cs typeface="Poppins" panose="00000500000000000000" pitchFamily="2" charset="0"/>
              </a:rPr>
              <a:t> </a:t>
            </a:r>
            <a:r>
              <a:rPr lang="en-GB" sz="1100" b="0" i="0" u="none" strike="noStrike" dirty="0">
                <a:effectLst/>
                <a:latin typeface="Poppins" panose="00000500000000000000" pitchFamily="2" charset="0"/>
                <a:cs typeface="Poppins" panose="00000500000000000000" pitchFamily="2" charset="0"/>
              </a:rPr>
              <a:t>144</a:t>
            </a:r>
            <a:r>
              <a:rPr lang="en-GB" sz="1100" dirty="0">
                <a:latin typeface="Poppins" panose="00000500000000000000" pitchFamily="2" charset="0"/>
                <a:cs typeface="Poppins" panose="00000500000000000000" pitchFamily="2" charset="0"/>
              </a:rPr>
              <a:t> </a:t>
            </a:r>
            <a:r>
              <a:rPr lang="en-GB" sz="1100" b="0" i="0" u="none" strike="noStrike" dirty="0">
                <a:effectLst/>
                <a:latin typeface="Poppins" panose="00000500000000000000" pitchFamily="2" charset="0"/>
                <a:cs typeface="Poppins" panose="00000500000000000000" pitchFamily="2" charset="0"/>
              </a:rPr>
              <a:t>Fluor</a:t>
            </a:r>
            <a:r>
              <a:rPr lang="en-GB" sz="1100" dirty="0">
                <a:latin typeface="Poppins" panose="00000500000000000000" pitchFamily="2" charset="0"/>
                <a:cs typeface="Poppins" panose="00000500000000000000" pitchFamily="2" charset="0"/>
              </a:rPr>
              <a:t> </a:t>
            </a:r>
            <a:r>
              <a:rPr lang="en-GB" sz="1100" b="0" i="0" u="none" strike="noStrike" dirty="0">
                <a:effectLst/>
                <a:latin typeface="Poppins" panose="00000500000000000000" pitchFamily="2" charset="0"/>
                <a:cs typeface="Poppins" panose="00000500000000000000" pitchFamily="2" charset="0"/>
              </a:rPr>
              <a:t>135</a:t>
            </a:r>
            <a:r>
              <a:rPr lang="en-GB" sz="1100" dirty="0">
                <a:latin typeface="Poppins" panose="00000500000000000000" pitchFamily="2" charset="0"/>
                <a:cs typeface="Poppins" panose="00000500000000000000" pitchFamily="2" charset="0"/>
              </a:rPr>
              <a:t> </a:t>
            </a:r>
            <a:r>
              <a:rPr lang="en-GB" sz="1100" b="0" i="0" u="none" strike="noStrike" dirty="0">
                <a:effectLst/>
                <a:latin typeface="Poppins" panose="00000500000000000000" pitchFamily="2" charset="0"/>
                <a:cs typeface="Poppins" panose="00000500000000000000" pitchFamily="2" charset="0"/>
              </a:rPr>
              <a:t>The Southern Co-Operative</a:t>
            </a:r>
            <a:r>
              <a:rPr lang="en-GB" sz="1100" dirty="0">
                <a:latin typeface="Poppins" panose="00000500000000000000" pitchFamily="2" charset="0"/>
                <a:cs typeface="Poppins" panose="00000500000000000000" pitchFamily="2" charset="0"/>
              </a:rPr>
              <a:t> </a:t>
            </a:r>
            <a:r>
              <a:rPr lang="en-GB" sz="1100" b="0" i="0" u="none" strike="noStrike" dirty="0">
                <a:effectLst/>
                <a:latin typeface="Poppins" panose="00000500000000000000" pitchFamily="2" charset="0"/>
                <a:cs typeface="Poppins" panose="00000500000000000000" pitchFamily="2" charset="0"/>
              </a:rPr>
              <a:t>134</a:t>
            </a:r>
            <a:r>
              <a:rPr lang="en-GB" sz="1100" dirty="0">
                <a:latin typeface="Poppins" panose="00000500000000000000" pitchFamily="2" charset="0"/>
                <a:cs typeface="Poppins" panose="00000500000000000000" pitchFamily="2" charset="0"/>
              </a:rPr>
              <a:t> </a:t>
            </a:r>
          </a:p>
        </p:txBody>
      </p:sp>
      <p:sp>
        <p:nvSpPr>
          <p:cNvPr id="4" name="Slide Number Placeholder 3"/>
          <p:cNvSpPr>
            <a:spLocks noGrp="1"/>
          </p:cNvSpPr>
          <p:nvPr>
            <p:ph type="sldNum" sz="quarter" idx="5"/>
          </p:nvPr>
        </p:nvSpPr>
        <p:spPr/>
        <p:txBody>
          <a:bodyPr/>
          <a:lstStyle/>
          <a:p>
            <a:pPr marL="0" marR="0" lvl="0" indent="0" algn="r" defTabSz="914330" rtl="0" eaLnBrk="1" fontAlgn="auto" latinLnBrk="0" hangingPunct="1">
              <a:lnSpc>
                <a:spcPct val="100000"/>
              </a:lnSpc>
              <a:spcBef>
                <a:spcPts val="0"/>
              </a:spcBef>
              <a:spcAft>
                <a:spcPts val="0"/>
              </a:spcAft>
              <a:buClrTx/>
              <a:buSzTx/>
              <a:buFontTx/>
              <a:buNone/>
              <a:tabLst/>
              <a:defRPr/>
            </a:pPr>
            <a:fld id="{8776E29B-1E2F-40BC-9950-CAD5FDAD4E3D}" type="slidenum">
              <a:rPr kumimoji="0" lang="en-GB" sz="1200" b="0" i="0" u="none" strike="noStrike" kern="1200" cap="none" spc="0" normalizeH="0" baseline="0" noProof="0" smtClean="0">
                <a:ln>
                  <a:noFill/>
                </a:ln>
                <a:solidFill>
                  <a:prstClr val="black"/>
                </a:solidFill>
                <a:effectLst/>
                <a:uLnTx/>
                <a:uFillTx/>
                <a:latin typeface="Poppins" pitchFamily="2" charset="77"/>
                <a:ea typeface="+mn-ea"/>
                <a:cs typeface="+mn-cs"/>
              </a:rPr>
              <a:pPr marL="0" marR="0" lvl="0" indent="0" algn="r" defTabSz="91433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Poppins" pitchFamily="2" charset="77"/>
              <a:ea typeface="+mn-ea"/>
              <a:cs typeface="+mn-cs"/>
            </a:endParaRPr>
          </a:p>
        </p:txBody>
      </p:sp>
    </p:spTree>
    <p:extLst>
      <p:ext uri="{BB962C8B-B14F-4D97-AF65-F5344CB8AC3E}">
        <p14:creationId xmlns:p14="http://schemas.microsoft.com/office/powerpoint/2010/main" val="15234415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u="none" strike="noStrike" dirty="0">
                <a:effectLst/>
                <a:latin typeface="Poppins" panose="00000500000000000000" pitchFamily="2" charset="0"/>
                <a:cs typeface="Poppins" panose="00000500000000000000" pitchFamily="2" charset="0"/>
              </a:rPr>
              <a:t>The percentage represents the percentage of frequency in job postings: Communication</a:t>
            </a:r>
            <a:r>
              <a:rPr lang="en-US" sz="1100" dirty="0">
                <a:latin typeface="Poppins" panose="00000500000000000000" pitchFamily="2" charset="0"/>
                <a:cs typeface="Poppins" panose="00000500000000000000" pitchFamily="2" charset="0"/>
              </a:rPr>
              <a:t> </a:t>
            </a:r>
            <a:r>
              <a:rPr lang="en-US" sz="1100" b="0" i="0" u="none" strike="noStrike" dirty="0">
                <a:effectLst/>
                <a:latin typeface="Poppins" panose="00000500000000000000" pitchFamily="2" charset="0"/>
                <a:cs typeface="Poppins" panose="00000500000000000000" pitchFamily="2" charset="0"/>
              </a:rPr>
              <a:t>29%</a:t>
            </a:r>
            <a:r>
              <a:rPr lang="en-US" sz="1100" dirty="0">
                <a:latin typeface="Poppins" panose="00000500000000000000" pitchFamily="2" charset="0"/>
                <a:cs typeface="Poppins" panose="00000500000000000000" pitchFamily="2" charset="0"/>
              </a:rPr>
              <a:t> </a:t>
            </a:r>
            <a:r>
              <a:rPr lang="en-US" sz="1100" b="0" i="0" u="none" strike="noStrike" dirty="0">
                <a:effectLst/>
                <a:latin typeface="Poppins" panose="00000500000000000000" pitchFamily="2" charset="0"/>
                <a:cs typeface="Poppins" panose="00000500000000000000" pitchFamily="2" charset="0"/>
              </a:rPr>
              <a:t>Customer Service</a:t>
            </a:r>
            <a:r>
              <a:rPr lang="en-US" sz="1100" dirty="0">
                <a:latin typeface="Poppins" panose="00000500000000000000" pitchFamily="2" charset="0"/>
                <a:cs typeface="Poppins" panose="00000500000000000000" pitchFamily="2" charset="0"/>
              </a:rPr>
              <a:t> </a:t>
            </a:r>
            <a:r>
              <a:rPr lang="en-US" sz="1100" b="0" i="0" u="none" strike="noStrike" dirty="0">
                <a:effectLst/>
                <a:latin typeface="Poppins" panose="00000500000000000000" pitchFamily="2" charset="0"/>
                <a:cs typeface="Poppins" panose="00000500000000000000" pitchFamily="2" charset="0"/>
              </a:rPr>
              <a:t>17%</a:t>
            </a:r>
            <a:r>
              <a:rPr lang="en-US" sz="1100" dirty="0">
                <a:latin typeface="Poppins" panose="00000500000000000000" pitchFamily="2" charset="0"/>
                <a:cs typeface="Poppins" panose="00000500000000000000" pitchFamily="2" charset="0"/>
              </a:rPr>
              <a:t> </a:t>
            </a:r>
            <a:r>
              <a:rPr lang="en-US" sz="1100" b="0" i="0" u="none" strike="noStrike" dirty="0">
                <a:effectLst/>
                <a:latin typeface="Poppins" panose="00000500000000000000" pitchFamily="2" charset="0"/>
                <a:cs typeface="Poppins" panose="00000500000000000000" pitchFamily="2" charset="0"/>
              </a:rPr>
              <a:t>Management</a:t>
            </a:r>
            <a:r>
              <a:rPr lang="en-US" sz="1100" dirty="0">
                <a:latin typeface="Poppins" panose="00000500000000000000" pitchFamily="2" charset="0"/>
                <a:cs typeface="Poppins" panose="00000500000000000000" pitchFamily="2" charset="0"/>
              </a:rPr>
              <a:t> </a:t>
            </a:r>
            <a:r>
              <a:rPr lang="en-US" sz="1100" b="0" i="0" u="none" strike="noStrike" dirty="0">
                <a:effectLst/>
                <a:latin typeface="Poppins" panose="00000500000000000000" pitchFamily="2" charset="0"/>
                <a:cs typeface="Poppins" panose="00000500000000000000" pitchFamily="2" charset="0"/>
              </a:rPr>
              <a:t>17%</a:t>
            </a:r>
            <a:r>
              <a:rPr lang="en-US" sz="1100" dirty="0">
                <a:latin typeface="Poppins" panose="00000500000000000000" pitchFamily="2" charset="0"/>
                <a:cs typeface="Poppins" panose="00000500000000000000" pitchFamily="2" charset="0"/>
              </a:rPr>
              <a:t> </a:t>
            </a:r>
            <a:r>
              <a:rPr lang="en-US" sz="1100" b="0" i="0" u="none" strike="noStrike" dirty="0">
                <a:effectLst/>
                <a:latin typeface="Poppins" panose="00000500000000000000" pitchFamily="2" charset="0"/>
                <a:cs typeface="Poppins" panose="00000500000000000000" pitchFamily="2" charset="0"/>
              </a:rPr>
              <a:t>Detail Oriented</a:t>
            </a:r>
            <a:r>
              <a:rPr lang="en-US" sz="1100" dirty="0">
                <a:latin typeface="Poppins" panose="00000500000000000000" pitchFamily="2" charset="0"/>
                <a:cs typeface="Poppins" panose="00000500000000000000" pitchFamily="2" charset="0"/>
              </a:rPr>
              <a:t> </a:t>
            </a:r>
            <a:r>
              <a:rPr lang="en-US" sz="1100" b="0" i="0" u="none" strike="noStrike" dirty="0">
                <a:effectLst/>
                <a:latin typeface="Poppins" panose="00000500000000000000" pitchFamily="2" charset="0"/>
                <a:cs typeface="Poppins" panose="00000500000000000000" pitchFamily="2" charset="0"/>
              </a:rPr>
              <a:t>12%</a:t>
            </a:r>
            <a:r>
              <a:rPr lang="en-US" sz="1100" dirty="0">
                <a:latin typeface="Poppins" panose="00000500000000000000" pitchFamily="2" charset="0"/>
                <a:cs typeface="Poppins" panose="00000500000000000000" pitchFamily="2" charset="0"/>
              </a:rPr>
              <a:t> </a:t>
            </a:r>
            <a:r>
              <a:rPr lang="en-US" sz="1100" b="0" i="0" u="none" strike="noStrike" dirty="0">
                <a:effectLst/>
                <a:latin typeface="Poppins" panose="00000500000000000000" pitchFamily="2" charset="0"/>
                <a:cs typeface="Poppins" panose="00000500000000000000" pitchFamily="2" charset="0"/>
              </a:rPr>
              <a:t>Sales</a:t>
            </a:r>
            <a:r>
              <a:rPr lang="en-US" sz="1100" dirty="0">
                <a:latin typeface="Poppins" panose="00000500000000000000" pitchFamily="2" charset="0"/>
                <a:cs typeface="Poppins" panose="00000500000000000000" pitchFamily="2" charset="0"/>
              </a:rPr>
              <a:t> </a:t>
            </a:r>
            <a:r>
              <a:rPr lang="en-US" sz="1100" b="0" i="0" u="none" strike="noStrike" dirty="0">
                <a:effectLst/>
                <a:latin typeface="Poppins" panose="00000500000000000000" pitchFamily="2" charset="0"/>
                <a:cs typeface="Poppins" panose="00000500000000000000" pitchFamily="2" charset="0"/>
              </a:rPr>
              <a:t>11%</a:t>
            </a:r>
            <a:r>
              <a:rPr lang="en-US" sz="1100" dirty="0">
                <a:latin typeface="Poppins" panose="00000500000000000000" pitchFamily="2" charset="0"/>
                <a:cs typeface="Poppins" panose="00000500000000000000" pitchFamily="2" charset="0"/>
              </a:rPr>
              <a:t> </a:t>
            </a:r>
            <a:r>
              <a:rPr lang="en-US" sz="1100" b="0" i="0" u="none" strike="noStrike" dirty="0">
                <a:effectLst/>
                <a:latin typeface="Poppins" panose="00000500000000000000" pitchFamily="2" charset="0"/>
                <a:cs typeface="Poppins" panose="00000500000000000000" pitchFamily="2" charset="0"/>
              </a:rPr>
              <a:t>Planning</a:t>
            </a:r>
            <a:r>
              <a:rPr lang="en-US" sz="1100" dirty="0">
                <a:latin typeface="Poppins" panose="00000500000000000000" pitchFamily="2" charset="0"/>
                <a:cs typeface="Poppins" panose="00000500000000000000" pitchFamily="2" charset="0"/>
              </a:rPr>
              <a:t> </a:t>
            </a:r>
            <a:r>
              <a:rPr lang="en-US" sz="1100" b="0" i="0" u="none" strike="noStrike" dirty="0">
                <a:effectLst/>
                <a:latin typeface="Poppins" panose="00000500000000000000" pitchFamily="2" charset="0"/>
                <a:cs typeface="Poppins" panose="00000500000000000000" pitchFamily="2" charset="0"/>
              </a:rPr>
              <a:t>7%</a:t>
            </a:r>
            <a:r>
              <a:rPr lang="en-US" sz="1100" dirty="0">
                <a:latin typeface="Poppins" panose="00000500000000000000" pitchFamily="2" charset="0"/>
                <a:cs typeface="Poppins" panose="00000500000000000000" pitchFamily="2" charset="0"/>
              </a:rPr>
              <a:t> </a:t>
            </a:r>
            <a:r>
              <a:rPr lang="en-US" sz="1100" b="0" i="0" u="none" strike="noStrike" dirty="0">
                <a:effectLst/>
                <a:latin typeface="Poppins" panose="00000500000000000000" pitchFamily="2" charset="0"/>
                <a:cs typeface="Poppins" panose="00000500000000000000" pitchFamily="2" charset="0"/>
              </a:rPr>
              <a:t>Problem Solving</a:t>
            </a:r>
            <a:r>
              <a:rPr lang="en-US" sz="1100" dirty="0">
                <a:latin typeface="Poppins" panose="00000500000000000000" pitchFamily="2" charset="0"/>
                <a:cs typeface="Poppins" panose="00000500000000000000" pitchFamily="2" charset="0"/>
              </a:rPr>
              <a:t> </a:t>
            </a:r>
            <a:r>
              <a:rPr lang="en-US" sz="1100" b="0" i="0" u="none" strike="noStrike" dirty="0">
                <a:effectLst/>
                <a:latin typeface="Poppins" panose="00000500000000000000" pitchFamily="2" charset="0"/>
                <a:cs typeface="Poppins" panose="00000500000000000000" pitchFamily="2" charset="0"/>
              </a:rPr>
              <a:t>7%</a:t>
            </a:r>
            <a:r>
              <a:rPr lang="en-US" sz="1100" dirty="0">
                <a:latin typeface="Poppins" panose="00000500000000000000" pitchFamily="2" charset="0"/>
                <a:cs typeface="Poppins" panose="00000500000000000000" pitchFamily="2" charset="0"/>
              </a:rPr>
              <a:t> </a:t>
            </a:r>
            <a:r>
              <a:rPr lang="en-US" sz="1100" b="0" i="0" u="none" strike="noStrike" dirty="0">
                <a:effectLst/>
                <a:latin typeface="Poppins" panose="00000500000000000000" pitchFamily="2" charset="0"/>
                <a:cs typeface="Poppins" panose="00000500000000000000" pitchFamily="2" charset="0"/>
              </a:rPr>
              <a:t>Operations</a:t>
            </a:r>
            <a:r>
              <a:rPr lang="en-US" sz="1100" dirty="0">
                <a:latin typeface="Poppins" panose="00000500000000000000" pitchFamily="2" charset="0"/>
                <a:cs typeface="Poppins" panose="00000500000000000000" pitchFamily="2" charset="0"/>
              </a:rPr>
              <a:t> </a:t>
            </a:r>
            <a:r>
              <a:rPr lang="en-US" sz="1100" b="0" i="0" u="none" strike="noStrike" dirty="0">
                <a:effectLst/>
                <a:latin typeface="Poppins" panose="00000500000000000000" pitchFamily="2" charset="0"/>
                <a:cs typeface="Poppins" panose="00000500000000000000" pitchFamily="2" charset="0"/>
              </a:rPr>
              <a:t>7%</a:t>
            </a:r>
            <a:r>
              <a:rPr lang="en-US" sz="1100" dirty="0">
                <a:latin typeface="Poppins" panose="00000500000000000000" pitchFamily="2" charset="0"/>
                <a:cs typeface="Poppins" panose="00000500000000000000" pitchFamily="2" charset="0"/>
              </a:rPr>
              <a:t> </a:t>
            </a:r>
            <a:r>
              <a:rPr lang="en-US" sz="1100" b="0" i="0" u="none" strike="noStrike" dirty="0">
                <a:effectLst/>
                <a:latin typeface="Poppins" panose="00000500000000000000" pitchFamily="2" charset="0"/>
                <a:cs typeface="Poppins" panose="00000500000000000000" pitchFamily="2" charset="0"/>
              </a:rPr>
              <a:t>Leadership</a:t>
            </a:r>
            <a:r>
              <a:rPr lang="en-US" sz="1100" dirty="0">
                <a:latin typeface="Poppins" panose="00000500000000000000" pitchFamily="2" charset="0"/>
                <a:cs typeface="Poppins" panose="00000500000000000000" pitchFamily="2" charset="0"/>
              </a:rPr>
              <a:t> </a:t>
            </a:r>
            <a:r>
              <a:rPr lang="en-US" sz="1100" b="0" i="0" u="none" strike="noStrike" dirty="0">
                <a:effectLst/>
                <a:latin typeface="Poppins" panose="00000500000000000000" pitchFamily="2" charset="0"/>
                <a:cs typeface="Poppins" panose="00000500000000000000" pitchFamily="2" charset="0"/>
              </a:rPr>
              <a:t>6%</a:t>
            </a:r>
            <a:r>
              <a:rPr lang="en-US" sz="1100" dirty="0">
                <a:latin typeface="Poppins" panose="00000500000000000000" pitchFamily="2" charset="0"/>
                <a:cs typeface="Poppins" panose="00000500000000000000" pitchFamily="2" charset="0"/>
              </a:rPr>
              <a:t> </a:t>
            </a:r>
            <a:r>
              <a:rPr lang="en-US" sz="1100" b="0" i="0" u="none" strike="noStrike" dirty="0">
                <a:effectLst/>
                <a:latin typeface="Poppins" panose="00000500000000000000" pitchFamily="2" charset="0"/>
                <a:cs typeface="Poppins" panose="00000500000000000000" pitchFamily="2" charset="0"/>
              </a:rPr>
              <a:t>English Language</a:t>
            </a:r>
            <a:r>
              <a:rPr lang="en-US" sz="1100" dirty="0">
                <a:latin typeface="Poppins" panose="00000500000000000000" pitchFamily="2" charset="0"/>
                <a:cs typeface="Poppins" panose="00000500000000000000" pitchFamily="2" charset="0"/>
              </a:rPr>
              <a:t> </a:t>
            </a:r>
            <a:r>
              <a:rPr lang="en-US" sz="1100" b="0" i="0" u="none" strike="noStrike" dirty="0">
                <a:effectLst/>
                <a:latin typeface="Poppins" panose="00000500000000000000" pitchFamily="2" charset="0"/>
                <a:cs typeface="Poppins" panose="00000500000000000000" pitchFamily="2" charset="0"/>
              </a:rPr>
              <a:t>6%</a:t>
            </a:r>
            <a:r>
              <a:rPr lang="en-US" sz="1100" dirty="0">
                <a:latin typeface="Poppins" panose="00000500000000000000" pitchFamily="2" charset="0"/>
                <a:cs typeface="Poppins" panose="00000500000000000000" pitchFamily="2" charset="0"/>
              </a:rPr>
              <a:t> </a:t>
            </a:r>
            <a:r>
              <a:rPr lang="en-US" sz="1100" b="0" i="0" u="none" strike="noStrike" dirty="0" err="1">
                <a:effectLst/>
                <a:latin typeface="Poppins" panose="00000500000000000000" pitchFamily="2" charset="0"/>
                <a:cs typeface="Poppins" panose="00000500000000000000" pitchFamily="2" charset="0"/>
              </a:rPr>
              <a:t>Organisational</a:t>
            </a:r>
            <a:r>
              <a:rPr lang="en-US" sz="1100" b="0" i="0" u="none" strike="noStrike" dirty="0">
                <a:effectLst/>
                <a:latin typeface="Poppins" panose="00000500000000000000" pitchFamily="2" charset="0"/>
                <a:cs typeface="Poppins" panose="00000500000000000000" pitchFamily="2" charset="0"/>
              </a:rPr>
              <a:t> Skills</a:t>
            </a:r>
            <a:r>
              <a:rPr lang="en-US" sz="1100" dirty="0">
                <a:latin typeface="Poppins" panose="00000500000000000000" pitchFamily="2" charset="0"/>
                <a:cs typeface="Poppins" panose="00000500000000000000" pitchFamily="2" charset="0"/>
              </a:rPr>
              <a:t> </a:t>
            </a:r>
            <a:r>
              <a:rPr lang="en-US" sz="1100" b="0" i="0" u="none" strike="noStrike" dirty="0">
                <a:effectLst/>
                <a:latin typeface="Poppins" panose="00000500000000000000" pitchFamily="2" charset="0"/>
                <a:cs typeface="Poppins" panose="00000500000000000000" pitchFamily="2" charset="0"/>
              </a:rPr>
              <a:t>6%</a:t>
            </a:r>
            <a:r>
              <a:rPr lang="en-US" sz="1100" dirty="0">
                <a:latin typeface="Poppins" panose="00000500000000000000" pitchFamily="2" charset="0"/>
                <a:cs typeface="Poppins" panose="00000500000000000000" pitchFamily="2" charset="0"/>
              </a:rPr>
              <a:t> </a:t>
            </a:r>
            <a:r>
              <a:rPr lang="en-US" sz="1100" b="0" i="0" u="none" strike="noStrike" dirty="0">
                <a:effectLst/>
                <a:latin typeface="Poppins" panose="00000500000000000000" pitchFamily="2" charset="0"/>
                <a:cs typeface="Poppins" panose="00000500000000000000" pitchFamily="2" charset="0"/>
              </a:rPr>
              <a:t>Self-Motivation</a:t>
            </a:r>
            <a:r>
              <a:rPr lang="en-US" sz="1100" dirty="0">
                <a:latin typeface="Poppins" panose="00000500000000000000" pitchFamily="2" charset="0"/>
                <a:cs typeface="Poppins" panose="00000500000000000000" pitchFamily="2" charset="0"/>
              </a:rPr>
              <a:t> </a:t>
            </a:r>
            <a:r>
              <a:rPr lang="en-US" sz="1100" b="0" i="0" u="none" strike="noStrike" dirty="0">
                <a:effectLst/>
                <a:latin typeface="Poppins" panose="00000500000000000000" pitchFamily="2" charset="0"/>
                <a:cs typeface="Poppins" panose="00000500000000000000" pitchFamily="2" charset="0"/>
              </a:rPr>
              <a:t>6%</a:t>
            </a:r>
            <a:r>
              <a:rPr lang="en-US" sz="1100" dirty="0">
                <a:latin typeface="Poppins" panose="00000500000000000000" pitchFamily="2" charset="0"/>
                <a:cs typeface="Poppins" panose="00000500000000000000" pitchFamily="2" charset="0"/>
              </a:rPr>
              <a:t> </a:t>
            </a:r>
            <a:r>
              <a:rPr lang="en-US" sz="1100" b="0" i="0" u="none" strike="noStrike" dirty="0">
                <a:effectLst/>
                <a:latin typeface="Poppins" panose="00000500000000000000" pitchFamily="2" charset="0"/>
                <a:cs typeface="Poppins" panose="00000500000000000000" pitchFamily="2" charset="0"/>
              </a:rPr>
              <a:t>Enthusiasm</a:t>
            </a:r>
            <a:r>
              <a:rPr lang="en-US" sz="1100" dirty="0">
                <a:latin typeface="Poppins" panose="00000500000000000000" pitchFamily="2" charset="0"/>
                <a:cs typeface="Poppins" panose="00000500000000000000" pitchFamily="2" charset="0"/>
              </a:rPr>
              <a:t> </a:t>
            </a:r>
            <a:r>
              <a:rPr lang="en-US" sz="1100" b="0" i="0" u="none" strike="noStrike" dirty="0">
                <a:effectLst/>
                <a:latin typeface="Poppins" panose="00000500000000000000" pitchFamily="2" charset="0"/>
                <a:cs typeface="Poppins" panose="00000500000000000000" pitchFamily="2" charset="0"/>
              </a:rPr>
              <a:t>5%</a:t>
            </a:r>
            <a:r>
              <a:rPr lang="en-US" sz="1100" dirty="0">
                <a:latin typeface="Poppins" panose="00000500000000000000" pitchFamily="2" charset="0"/>
                <a:cs typeface="Poppins" panose="00000500000000000000" pitchFamily="2" charset="0"/>
              </a:rPr>
              <a:t> </a:t>
            </a:r>
            <a:r>
              <a:rPr lang="en-US" sz="1100" b="0" i="0" u="none" strike="noStrike" dirty="0">
                <a:effectLst/>
                <a:latin typeface="Poppins" panose="00000500000000000000" pitchFamily="2" charset="0"/>
                <a:cs typeface="Poppins" panose="00000500000000000000" pitchFamily="2" charset="0"/>
              </a:rPr>
              <a:t>Teaching</a:t>
            </a:r>
            <a:r>
              <a:rPr lang="en-US" sz="1100" dirty="0">
                <a:latin typeface="Poppins" panose="00000500000000000000" pitchFamily="2" charset="0"/>
                <a:cs typeface="Poppins" panose="00000500000000000000" pitchFamily="2" charset="0"/>
              </a:rPr>
              <a:t> </a:t>
            </a:r>
            <a:r>
              <a:rPr lang="en-US" sz="1100" b="0" i="0" u="none" strike="noStrike" dirty="0">
                <a:effectLst/>
                <a:latin typeface="Poppins" panose="00000500000000000000" pitchFamily="2" charset="0"/>
                <a:cs typeface="Poppins" panose="00000500000000000000" pitchFamily="2" charset="0"/>
              </a:rPr>
              <a:t>5%</a:t>
            </a:r>
            <a:r>
              <a:rPr lang="en-US" sz="1100" dirty="0">
                <a:latin typeface="Poppins" panose="00000500000000000000" pitchFamily="2" charset="0"/>
                <a:cs typeface="Poppins" panose="00000500000000000000" pitchFamily="2" charset="0"/>
              </a:rPr>
              <a:t> </a:t>
            </a:r>
            <a:r>
              <a:rPr lang="en-US" sz="1100" b="0" i="0" u="none" strike="noStrike" dirty="0">
                <a:effectLst/>
                <a:latin typeface="Poppins" panose="00000500000000000000" pitchFamily="2" charset="0"/>
                <a:cs typeface="Poppins" panose="00000500000000000000" pitchFamily="2" charset="0"/>
              </a:rPr>
              <a:t>Interpersonal Communication 5%</a:t>
            </a:r>
            <a:r>
              <a:rPr lang="en-US" sz="1100" dirty="0">
                <a:latin typeface="Poppins" panose="00000500000000000000" pitchFamily="2" charset="0"/>
                <a:cs typeface="Poppins" panose="00000500000000000000" pitchFamily="2" charset="0"/>
              </a:rPr>
              <a:t> </a:t>
            </a:r>
            <a:r>
              <a:rPr lang="en-US" sz="1100" b="0" i="0" u="none" strike="noStrike" dirty="0">
                <a:effectLst/>
                <a:latin typeface="Poppins" panose="00000500000000000000" pitchFamily="2" charset="0"/>
                <a:cs typeface="Poppins" panose="00000500000000000000" pitchFamily="2" charset="0"/>
              </a:rPr>
              <a:t>Microsoft Excel</a:t>
            </a:r>
            <a:r>
              <a:rPr lang="en-US" sz="1100" dirty="0">
                <a:latin typeface="Poppins" panose="00000500000000000000" pitchFamily="2" charset="0"/>
                <a:cs typeface="Poppins" panose="00000500000000000000" pitchFamily="2" charset="0"/>
              </a:rPr>
              <a:t> </a:t>
            </a:r>
            <a:r>
              <a:rPr lang="en-US" sz="1100" b="0" i="0" u="none" strike="noStrike" dirty="0">
                <a:effectLst/>
                <a:latin typeface="Poppins" panose="00000500000000000000" pitchFamily="2" charset="0"/>
                <a:cs typeface="Poppins" panose="00000500000000000000" pitchFamily="2" charset="0"/>
              </a:rPr>
              <a:t>4%</a:t>
            </a:r>
            <a:r>
              <a:rPr lang="en-US" sz="1100" dirty="0">
                <a:latin typeface="Poppins" panose="00000500000000000000" pitchFamily="2" charset="0"/>
                <a:cs typeface="Poppins" panose="00000500000000000000" pitchFamily="2" charset="0"/>
              </a:rPr>
              <a:t> </a:t>
            </a:r>
            <a:r>
              <a:rPr lang="en-US" sz="1100" b="0" i="0" u="none" strike="noStrike" dirty="0">
                <a:effectLst/>
                <a:latin typeface="Poppins" panose="00000500000000000000" pitchFamily="2" charset="0"/>
                <a:cs typeface="Poppins" panose="00000500000000000000" pitchFamily="2" charset="0"/>
              </a:rPr>
              <a:t>Time Management</a:t>
            </a:r>
            <a:r>
              <a:rPr lang="en-US" sz="1100" dirty="0">
                <a:latin typeface="Poppins" panose="00000500000000000000" pitchFamily="2" charset="0"/>
                <a:cs typeface="Poppins" panose="00000500000000000000" pitchFamily="2" charset="0"/>
              </a:rPr>
              <a:t> </a:t>
            </a:r>
            <a:r>
              <a:rPr lang="en-US" sz="1100" b="0" i="0" u="none" strike="noStrike" dirty="0">
                <a:effectLst/>
                <a:latin typeface="Poppins" panose="00000500000000000000" pitchFamily="2" charset="0"/>
                <a:cs typeface="Poppins" panose="00000500000000000000" pitchFamily="2" charset="0"/>
              </a:rPr>
              <a:t>4%</a:t>
            </a:r>
            <a:r>
              <a:rPr lang="en-US" sz="1100" dirty="0">
                <a:latin typeface="Poppins" panose="00000500000000000000" pitchFamily="2" charset="0"/>
                <a:cs typeface="Poppins" panose="00000500000000000000" pitchFamily="2" charset="0"/>
              </a:rPr>
              <a:t> </a:t>
            </a:r>
            <a:r>
              <a:rPr lang="en-US" sz="1100" b="0" i="0" u="none" strike="noStrike" dirty="0">
                <a:effectLst/>
                <a:latin typeface="Poppins" panose="00000500000000000000" pitchFamily="2" charset="0"/>
                <a:cs typeface="Poppins" panose="00000500000000000000" pitchFamily="2" charset="0"/>
              </a:rPr>
              <a:t>Teamwork</a:t>
            </a:r>
            <a:r>
              <a:rPr lang="en-US" sz="1100" dirty="0">
                <a:latin typeface="Poppins" panose="00000500000000000000" pitchFamily="2" charset="0"/>
                <a:cs typeface="Poppins" panose="00000500000000000000" pitchFamily="2" charset="0"/>
              </a:rPr>
              <a:t> </a:t>
            </a:r>
            <a:r>
              <a:rPr lang="en-US" sz="1100" b="0" i="0" u="none" strike="noStrike" dirty="0">
                <a:effectLst/>
                <a:latin typeface="Poppins" panose="00000500000000000000" pitchFamily="2" charset="0"/>
                <a:cs typeface="Poppins" panose="00000500000000000000" pitchFamily="2" charset="0"/>
              </a:rPr>
              <a:t>4%</a:t>
            </a:r>
            <a:r>
              <a:rPr lang="en-US" sz="1100" dirty="0">
                <a:latin typeface="Poppins" panose="00000500000000000000" pitchFamily="2" charset="0"/>
                <a:cs typeface="Poppins" panose="00000500000000000000" pitchFamily="2" charset="0"/>
              </a:rPr>
              <a:t> </a:t>
            </a:r>
            <a:r>
              <a:rPr lang="en-US" sz="1100" b="0" i="0" u="none" strike="noStrike" dirty="0">
                <a:effectLst/>
                <a:latin typeface="Poppins" panose="00000500000000000000" pitchFamily="2" charset="0"/>
                <a:cs typeface="Poppins" panose="00000500000000000000" pitchFamily="2" charset="0"/>
              </a:rPr>
              <a:t>Microsoft Office</a:t>
            </a:r>
            <a:r>
              <a:rPr lang="en-US" sz="1100" dirty="0">
                <a:latin typeface="Poppins" panose="00000500000000000000" pitchFamily="2" charset="0"/>
                <a:cs typeface="Poppins" panose="00000500000000000000" pitchFamily="2" charset="0"/>
              </a:rPr>
              <a:t> </a:t>
            </a:r>
            <a:r>
              <a:rPr lang="en-US" sz="1100" b="0" i="0" u="none" strike="noStrike" dirty="0">
                <a:effectLst/>
                <a:latin typeface="Poppins" panose="00000500000000000000" pitchFamily="2" charset="0"/>
                <a:cs typeface="Poppins" panose="00000500000000000000" pitchFamily="2" charset="0"/>
              </a:rPr>
              <a:t>4%</a:t>
            </a:r>
            <a:r>
              <a:rPr lang="en-US" sz="1100" dirty="0">
                <a:latin typeface="Poppins" panose="00000500000000000000" pitchFamily="2" charset="0"/>
                <a:cs typeface="Poppins" panose="00000500000000000000" pitchFamily="2" charset="0"/>
              </a:rPr>
              <a:t> </a:t>
            </a:r>
            <a:r>
              <a:rPr lang="en-US" sz="1100" b="0" i="0" u="none" strike="noStrike" dirty="0">
                <a:effectLst/>
                <a:latin typeface="Poppins" panose="00000500000000000000" pitchFamily="2" charset="0"/>
                <a:cs typeface="Poppins" panose="00000500000000000000" pitchFamily="2" charset="0"/>
              </a:rPr>
              <a:t>Mathematics</a:t>
            </a:r>
            <a:r>
              <a:rPr lang="en-US" sz="1100" dirty="0">
                <a:latin typeface="Poppins" panose="00000500000000000000" pitchFamily="2" charset="0"/>
                <a:cs typeface="Poppins" panose="00000500000000000000" pitchFamily="2" charset="0"/>
              </a:rPr>
              <a:t> </a:t>
            </a:r>
            <a:r>
              <a:rPr lang="en-US" sz="1100" b="0" i="0" u="none" strike="noStrike" dirty="0">
                <a:effectLst/>
                <a:latin typeface="Poppins" panose="00000500000000000000" pitchFamily="2" charset="0"/>
                <a:cs typeface="Poppins" panose="00000500000000000000" pitchFamily="2" charset="0"/>
              </a:rPr>
              <a:t>3%</a:t>
            </a:r>
            <a:r>
              <a:rPr lang="en-US" sz="1100" dirty="0">
                <a:latin typeface="Poppins" panose="00000500000000000000" pitchFamily="2" charset="0"/>
                <a:cs typeface="Poppins" panose="00000500000000000000" pitchFamily="2" charset="0"/>
              </a:rPr>
              <a:t> </a:t>
            </a:r>
            <a:r>
              <a:rPr lang="en-US" sz="1100" b="0" i="0" u="none" strike="noStrike" dirty="0">
                <a:effectLst/>
                <a:latin typeface="Poppins" panose="00000500000000000000" pitchFamily="2" charset="0"/>
                <a:cs typeface="Poppins" panose="00000500000000000000" pitchFamily="2" charset="0"/>
              </a:rPr>
              <a:t>Administrative Functions</a:t>
            </a:r>
            <a:r>
              <a:rPr lang="en-US" sz="1100" dirty="0">
                <a:latin typeface="Poppins" panose="00000500000000000000" pitchFamily="2" charset="0"/>
                <a:cs typeface="Poppins" panose="00000500000000000000" pitchFamily="2" charset="0"/>
              </a:rPr>
              <a:t> </a:t>
            </a:r>
            <a:r>
              <a:rPr lang="en-US" sz="1100" b="0" i="0" u="none" strike="noStrike" dirty="0">
                <a:effectLst/>
                <a:latin typeface="Poppins" panose="00000500000000000000" pitchFamily="2" charset="0"/>
                <a:cs typeface="Poppins" panose="00000500000000000000" pitchFamily="2" charset="0"/>
              </a:rPr>
              <a:t>3%</a:t>
            </a:r>
            <a:r>
              <a:rPr lang="en-US" sz="1100" dirty="0">
                <a:latin typeface="Poppins" panose="00000500000000000000" pitchFamily="2" charset="0"/>
                <a:cs typeface="Poppins" panose="00000500000000000000" pitchFamily="2" charset="0"/>
              </a:rPr>
              <a:t> </a:t>
            </a:r>
            <a:r>
              <a:rPr lang="en-US" sz="1100" b="0" i="0" u="none" strike="noStrike" dirty="0">
                <a:effectLst/>
                <a:latin typeface="Poppins" panose="00000500000000000000" pitchFamily="2" charset="0"/>
                <a:cs typeface="Poppins" panose="00000500000000000000" pitchFamily="2" charset="0"/>
              </a:rPr>
              <a:t>Writing</a:t>
            </a:r>
            <a:r>
              <a:rPr lang="en-US" sz="1100" dirty="0">
                <a:latin typeface="Poppins" panose="00000500000000000000" pitchFamily="2" charset="0"/>
                <a:cs typeface="Poppins" panose="00000500000000000000" pitchFamily="2" charset="0"/>
              </a:rPr>
              <a:t> </a:t>
            </a:r>
            <a:r>
              <a:rPr lang="en-US" sz="1100" b="0" i="0" u="none" strike="noStrike" dirty="0">
                <a:effectLst/>
                <a:latin typeface="Poppins" panose="00000500000000000000" pitchFamily="2" charset="0"/>
                <a:cs typeface="Poppins" panose="00000500000000000000" pitchFamily="2" charset="0"/>
              </a:rPr>
              <a:t>3%</a:t>
            </a:r>
            <a:r>
              <a:rPr lang="en-US" sz="1100" dirty="0">
                <a:latin typeface="Poppins" panose="00000500000000000000" pitchFamily="2" charset="0"/>
                <a:cs typeface="Poppins" panose="00000500000000000000" pitchFamily="2" charset="0"/>
              </a:rPr>
              <a:t> </a:t>
            </a:r>
            <a:r>
              <a:rPr lang="en-US" sz="1100" b="0" i="0" u="none" strike="noStrike" dirty="0">
                <a:effectLst/>
                <a:latin typeface="Poppins" panose="00000500000000000000" pitchFamily="2" charset="0"/>
                <a:cs typeface="Poppins" panose="00000500000000000000" pitchFamily="2" charset="0"/>
              </a:rPr>
              <a:t>Innovation</a:t>
            </a:r>
            <a:r>
              <a:rPr lang="en-US" sz="1100" dirty="0">
                <a:latin typeface="Poppins" panose="00000500000000000000" pitchFamily="2" charset="0"/>
                <a:cs typeface="Poppins" panose="00000500000000000000" pitchFamily="2" charset="0"/>
              </a:rPr>
              <a:t> </a:t>
            </a:r>
            <a:r>
              <a:rPr lang="en-US" sz="1100" b="0" i="0" u="none" strike="noStrike" dirty="0">
                <a:effectLst/>
                <a:latin typeface="Poppins" panose="00000500000000000000" pitchFamily="2" charset="0"/>
                <a:cs typeface="Poppins" panose="00000500000000000000" pitchFamily="2" charset="0"/>
              </a:rPr>
              <a:t>3%</a:t>
            </a:r>
            <a:r>
              <a:rPr lang="en-US" sz="1100" dirty="0">
                <a:latin typeface="Poppins" panose="00000500000000000000" pitchFamily="2" charset="0"/>
                <a:cs typeface="Poppins" panose="00000500000000000000" pitchFamily="2" charset="0"/>
              </a:rPr>
              <a:t> </a:t>
            </a:r>
            <a:r>
              <a:rPr lang="en-US" sz="1100" b="0" i="0" u="none" strike="noStrike" dirty="0">
                <a:effectLst/>
                <a:latin typeface="Poppins" panose="00000500000000000000" pitchFamily="2" charset="0"/>
                <a:cs typeface="Poppins" panose="00000500000000000000" pitchFamily="2" charset="0"/>
              </a:rPr>
              <a:t>Willingness To Learn</a:t>
            </a:r>
            <a:r>
              <a:rPr lang="en-US" sz="1100" dirty="0">
                <a:latin typeface="Poppins" panose="00000500000000000000" pitchFamily="2" charset="0"/>
                <a:cs typeface="Poppins" panose="00000500000000000000" pitchFamily="2" charset="0"/>
              </a:rPr>
              <a:t> </a:t>
            </a:r>
            <a:r>
              <a:rPr lang="en-US" sz="1100" b="0" i="0" u="none" strike="noStrike" dirty="0">
                <a:effectLst/>
                <a:latin typeface="Poppins" panose="00000500000000000000" pitchFamily="2" charset="0"/>
                <a:cs typeface="Poppins" panose="00000500000000000000" pitchFamily="2" charset="0"/>
              </a:rPr>
              <a:t>3%</a:t>
            </a:r>
            <a:r>
              <a:rPr lang="en-US" sz="1100" dirty="0">
                <a:latin typeface="Poppins" panose="00000500000000000000" pitchFamily="2" charset="0"/>
                <a:cs typeface="Poppins" panose="00000500000000000000" pitchFamily="2" charset="0"/>
              </a:rPr>
              <a:t> </a:t>
            </a:r>
            <a:r>
              <a:rPr lang="en-US" sz="1100" b="0" i="0" u="none" strike="noStrike" dirty="0">
                <a:effectLst/>
                <a:latin typeface="Poppins" panose="00000500000000000000" pitchFamily="2" charset="0"/>
                <a:cs typeface="Poppins" panose="00000500000000000000" pitchFamily="2" charset="0"/>
              </a:rPr>
              <a:t>Multitasking</a:t>
            </a:r>
            <a:r>
              <a:rPr lang="en-US" sz="1100" dirty="0">
                <a:latin typeface="Poppins" panose="00000500000000000000" pitchFamily="2" charset="0"/>
                <a:cs typeface="Poppins" panose="00000500000000000000" pitchFamily="2" charset="0"/>
              </a:rPr>
              <a:t> </a:t>
            </a:r>
            <a:r>
              <a:rPr lang="en-US" sz="1100" b="0" i="0" u="none" strike="noStrike" dirty="0">
                <a:effectLst/>
                <a:latin typeface="Poppins" panose="00000500000000000000" pitchFamily="2" charset="0"/>
                <a:cs typeface="Poppins" panose="00000500000000000000" pitchFamily="2" charset="0"/>
              </a:rPr>
              <a:t>3%</a:t>
            </a:r>
            <a:r>
              <a:rPr lang="en-US" sz="1100" dirty="0">
                <a:latin typeface="Poppins" panose="00000500000000000000" pitchFamily="2" charset="0"/>
                <a:cs typeface="Poppins" panose="00000500000000000000" pitchFamily="2" charset="0"/>
              </a:rPr>
              <a:t> </a:t>
            </a:r>
            <a:r>
              <a:rPr lang="en-US" sz="1100" b="0" i="0" u="none" strike="noStrike" dirty="0">
                <a:effectLst/>
                <a:latin typeface="Poppins" panose="00000500000000000000" pitchFamily="2" charset="0"/>
                <a:cs typeface="Poppins" panose="00000500000000000000" pitchFamily="2" charset="0"/>
              </a:rPr>
              <a:t>Professionalism</a:t>
            </a:r>
            <a:r>
              <a:rPr lang="en-US" sz="1100" dirty="0">
                <a:latin typeface="Poppins" panose="00000500000000000000" pitchFamily="2" charset="0"/>
                <a:cs typeface="Poppins" panose="00000500000000000000" pitchFamily="2" charset="0"/>
              </a:rPr>
              <a:t> </a:t>
            </a:r>
            <a:r>
              <a:rPr lang="en-US" sz="1100" b="0" i="0" u="none" strike="noStrike" dirty="0">
                <a:effectLst/>
                <a:latin typeface="Poppins" panose="00000500000000000000" pitchFamily="2" charset="0"/>
                <a:cs typeface="Poppins" panose="00000500000000000000" pitchFamily="2" charset="0"/>
              </a:rPr>
              <a:t>3%</a:t>
            </a:r>
            <a:r>
              <a:rPr lang="en-US" sz="1100" dirty="0">
                <a:latin typeface="Poppins" panose="00000500000000000000" pitchFamily="2" charset="0"/>
                <a:cs typeface="Poppins" panose="00000500000000000000" pitchFamily="2" charset="0"/>
              </a:rPr>
              <a:t> </a:t>
            </a:r>
            <a:r>
              <a:rPr lang="en-US" sz="1100" b="0" i="0" u="none" strike="noStrike" dirty="0">
                <a:effectLst/>
                <a:latin typeface="Poppins" panose="00000500000000000000" pitchFamily="2" charset="0"/>
                <a:cs typeface="Poppins" panose="00000500000000000000" pitchFamily="2" charset="0"/>
              </a:rPr>
              <a:t>Cleanliness</a:t>
            </a:r>
            <a:r>
              <a:rPr lang="en-US" sz="1100" dirty="0">
                <a:latin typeface="Poppins" panose="00000500000000000000" pitchFamily="2" charset="0"/>
                <a:cs typeface="Poppins" panose="00000500000000000000" pitchFamily="2" charset="0"/>
              </a:rPr>
              <a:t> </a:t>
            </a:r>
            <a:r>
              <a:rPr lang="en-US" sz="1100" b="0" i="0" u="none" strike="noStrike" dirty="0">
                <a:effectLst/>
                <a:latin typeface="Poppins" panose="00000500000000000000" pitchFamily="2" charset="0"/>
                <a:cs typeface="Poppins" panose="00000500000000000000" pitchFamily="2" charset="0"/>
              </a:rPr>
              <a:t>3%</a:t>
            </a:r>
            <a:r>
              <a:rPr lang="en-US" sz="1100" dirty="0">
                <a:latin typeface="Poppins" panose="00000500000000000000" pitchFamily="2" charset="0"/>
                <a:cs typeface="Poppins" panose="00000500000000000000" pitchFamily="2" charset="0"/>
              </a:rPr>
              <a:t> </a:t>
            </a:r>
            <a:r>
              <a:rPr lang="en-US" sz="1100" b="0" i="0" u="none" strike="noStrike" dirty="0">
                <a:effectLst/>
                <a:latin typeface="Poppins" panose="00000500000000000000" pitchFamily="2" charset="0"/>
                <a:cs typeface="Poppins" panose="00000500000000000000" pitchFamily="2" charset="0"/>
              </a:rPr>
              <a:t>Resilience</a:t>
            </a:r>
            <a:r>
              <a:rPr lang="en-US" sz="1100" dirty="0">
                <a:latin typeface="Poppins" panose="00000500000000000000" pitchFamily="2" charset="0"/>
                <a:cs typeface="Poppins" panose="00000500000000000000" pitchFamily="2" charset="0"/>
              </a:rPr>
              <a:t> </a:t>
            </a:r>
            <a:r>
              <a:rPr lang="en-US" sz="1100" b="0" i="0" u="none" strike="noStrike" dirty="0">
                <a:effectLst/>
                <a:latin typeface="Poppins" panose="00000500000000000000" pitchFamily="2" charset="0"/>
                <a:cs typeface="Poppins" panose="00000500000000000000" pitchFamily="2" charset="0"/>
              </a:rPr>
              <a:t>2%</a:t>
            </a:r>
            <a:r>
              <a:rPr lang="en-US" sz="1100" dirty="0">
                <a:latin typeface="Poppins" panose="00000500000000000000" pitchFamily="2" charset="0"/>
                <a:cs typeface="Poppins" panose="00000500000000000000" pitchFamily="2" charset="0"/>
              </a:rPr>
              <a:t> </a:t>
            </a:r>
            <a:r>
              <a:rPr lang="en-US" sz="1100" b="0" i="0" u="none" strike="noStrike" dirty="0">
                <a:effectLst/>
                <a:latin typeface="Poppins" panose="00000500000000000000" pitchFamily="2" charset="0"/>
                <a:cs typeface="Poppins" panose="00000500000000000000" pitchFamily="2" charset="0"/>
              </a:rPr>
              <a:t>Coaching</a:t>
            </a:r>
            <a:r>
              <a:rPr lang="en-US" sz="1100" dirty="0">
                <a:latin typeface="Poppins" panose="00000500000000000000" pitchFamily="2" charset="0"/>
                <a:cs typeface="Poppins" panose="00000500000000000000" pitchFamily="2" charset="0"/>
              </a:rPr>
              <a:t> </a:t>
            </a:r>
            <a:r>
              <a:rPr lang="en-US" sz="1100" b="0" i="0" u="none" strike="noStrike" dirty="0">
                <a:effectLst/>
                <a:latin typeface="Poppins" panose="00000500000000000000" pitchFamily="2" charset="0"/>
                <a:cs typeface="Poppins" panose="00000500000000000000" pitchFamily="2" charset="0"/>
              </a:rPr>
              <a:t>2%</a:t>
            </a:r>
            <a:r>
              <a:rPr lang="en-US" sz="1100" dirty="0">
                <a:latin typeface="Poppins" panose="00000500000000000000" pitchFamily="2" charset="0"/>
                <a:cs typeface="Poppins" panose="00000500000000000000" pitchFamily="2" charset="0"/>
              </a:rPr>
              <a:t> </a:t>
            </a:r>
            <a:r>
              <a:rPr lang="en-US" sz="1100" b="0" i="0" u="none" strike="noStrike" dirty="0">
                <a:effectLst/>
                <a:latin typeface="Poppins" panose="00000500000000000000" pitchFamily="2" charset="0"/>
                <a:cs typeface="Poppins" panose="00000500000000000000" pitchFamily="2" charset="0"/>
              </a:rPr>
              <a:t>Computer Literacy</a:t>
            </a:r>
            <a:r>
              <a:rPr lang="en-US" sz="1100" dirty="0">
                <a:latin typeface="Poppins" panose="00000500000000000000" pitchFamily="2" charset="0"/>
                <a:cs typeface="Poppins" panose="00000500000000000000" pitchFamily="2" charset="0"/>
              </a:rPr>
              <a:t> </a:t>
            </a:r>
            <a:r>
              <a:rPr lang="en-US" sz="1100" b="0" i="0" u="none" strike="noStrike" dirty="0">
                <a:effectLst/>
                <a:latin typeface="Poppins" panose="00000500000000000000" pitchFamily="2" charset="0"/>
                <a:cs typeface="Poppins" panose="00000500000000000000" pitchFamily="2" charset="0"/>
              </a:rPr>
              <a:t>2%</a:t>
            </a:r>
            <a:r>
              <a:rPr lang="en-US" sz="1100" dirty="0">
                <a:latin typeface="Poppins" panose="00000500000000000000" pitchFamily="2" charset="0"/>
                <a:cs typeface="Poppins" panose="00000500000000000000" pitchFamily="2" charset="0"/>
              </a:rPr>
              <a:t> </a:t>
            </a:r>
            <a:r>
              <a:rPr lang="en-US" sz="1100" b="0" i="0" u="none" strike="noStrike" dirty="0">
                <a:effectLst/>
                <a:latin typeface="Poppins" panose="00000500000000000000" pitchFamily="2" charset="0"/>
                <a:cs typeface="Poppins" panose="00000500000000000000" pitchFamily="2" charset="0"/>
              </a:rPr>
              <a:t>Mentorship</a:t>
            </a:r>
            <a:r>
              <a:rPr lang="en-US" sz="1100" dirty="0">
                <a:latin typeface="Poppins" panose="00000500000000000000" pitchFamily="2" charset="0"/>
                <a:cs typeface="Poppins" panose="00000500000000000000" pitchFamily="2" charset="0"/>
              </a:rPr>
              <a:t> </a:t>
            </a:r>
            <a:r>
              <a:rPr lang="en-US" sz="1100" b="0" i="0" u="none" strike="noStrike" dirty="0">
                <a:effectLst/>
                <a:latin typeface="Poppins" panose="00000500000000000000" pitchFamily="2" charset="0"/>
                <a:cs typeface="Poppins" panose="00000500000000000000" pitchFamily="2" charset="0"/>
              </a:rPr>
              <a:t>2%</a:t>
            </a:r>
            <a:r>
              <a:rPr lang="en-US" sz="1100" dirty="0">
                <a:latin typeface="Poppins" panose="00000500000000000000" pitchFamily="2" charset="0"/>
                <a:cs typeface="Poppins" panose="00000500000000000000" pitchFamily="2" charset="0"/>
              </a:rPr>
              <a:t> </a:t>
            </a:r>
            <a:r>
              <a:rPr lang="en-US" sz="1100" b="0" i="0" u="none" strike="noStrike" dirty="0">
                <a:effectLst/>
                <a:latin typeface="Poppins" panose="00000500000000000000" pitchFamily="2" charset="0"/>
                <a:cs typeface="Poppins" panose="00000500000000000000" pitchFamily="2" charset="0"/>
              </a:rPr>
              <a:t>Verbal Communication Skills</a:t>
            </a:r>
            <a:r>
              <a:rPr lang="en-US" sz="1100" dirty="0">
                <a:latin typeface="Poppins" panose="00000500000000000000" pitchFamily="2" charset="0"/>
                <a:cs typeface="Poppins" panose="00000500000000000000" pitchFamily="2" charset="0"/>
              </a:rPr>
              <a:t> </a:t>
            </a:r>
            <a:r>
              <a:rPr lang="en-US" sz="1100" b="0" i="0" u="none" strike="noStrike" dirty="0">
                <a:effectLst/>
                <a:latin typeface="Poppins" panose="00000500000000000000" pitchFamily="2" charset="0"/>
                <a:cs typeface="Poppins" panose="00000500000000000000" pitchFamily="2" charset="0"/>
              </a:rPr>
              <a:t>2%</a:t>
            </a:r>
            <a:r>
              <a:rPr lang="en-US" sz="1100" dirty="0">
                <a:latin typeface="Poppins" panose="00000500000000000000" pitchFamily="2" charset="0"/>
                <a:cs typeface="Poppins" panose="00000500000000000000" pitchFamily="2" charset="0"/>
              </a:rPr>
              <a:t> </a:t>
            </a:r>
            <a:r>
              <a:rPr lang="en-US" sz="1100" b="0" i="0" u="none" strike="noStrike" dirty="0">
                <a:effectLst/>
                <a:latin typeface="Poppins" panose="00000500000000000000" pitchFamily="2" charset="0"/>
                <a:cs typeface="Poppins" panose="00000500000000000000" pitchFamily="2" charset="0"/>
              </a:rPr>
              <a:t>Microsoft Outlook</a:t>
            </a:r>
            <a:r>
              <a:rPr lang="en-US" sz="1100" dirty="0">
                <a:latin typeface="Poppins" panose="00000500000000000000" pitchFamily="2" charset="0"/>
                <a:cs typeface="Poppins" panose="00000500000000000000" pitchFamily="2" charset="0"/>
              </a:rPr>
              <a:t> </a:t>
            </a:r>
            <a:r>
              <a:rPr lang="en-US" sz="1100" b="0" i="0" u="none" strike="noStrike" dirty="0">
                <a:effectLst/>
                <a:latin typeface="Poppins" panose="00000500000000000000" pitchFamily="2" charset="0"/>
                <a:cs typeface="Poppins" panose="00000500000000000000" pitchFamily="2" charset="0"/>
              </a:rPr>
              <a:t>2%</a:t>
            </a:r>
            <a:r>
              <a:rPr lang="en-US" sz="1100" dirty="0">
                <a:latin typeface="Poppins" panose="00000500000000000000" pitchFamily="2" charset="0"/>
                <a:cs typeface="Poppins" panose="00000500000000000000" pitchFamily="2" charset="0"/>
              </a:rPr>
              <a:t> </a:t>
            </a:r>
            <a:r>
              <a:rPr lang="en-US" sz="1100" b="0" i="0" u="none" strike="noStrike" dirty="0">
                <a:effectLst/>
                <a:latin typeface="Poppins" panose="00000500000000000000" pitchFamily="2" charset="0"/>
                <a:cs typeface="Poppins" panose="00000500000000000000" pitchFamily="2" charset="0"/>
              </a:rPr>
              <a:t>Coordinating</a:t>
            </a:r>
            <a:r>
              <a:rPr lang="en-US" sz="1100" dirty="0">
                <a:latin typeface="Poppins" panose="00000500000000000000" pitchFamily="2" charset="0"/>
                <a:cs typeface="Poppins" panose="00000500000000000000" pitchFamily="2" charset="0"/>
              </a:rPr>
              <a:t> </a:t>
            </a:r>
            <a:r>
              <a:rPr lang="en-US" sz="1100" b="0" i="0" u="none" strike="noStrike" dirty="0">
                <a:effectLst/>
                <a:latin typeface="Poppins" panose="00000500000000000000" pitchFamily="2" charset="0"/>
                <a:cs typeface="Poppins" panose="00000500000000000000" pitchFamily="2" charset="0"/>
              </a:rPr>
              <a:t>2%</a:t>
            </a:r>
            <a:r>
              <a:rPr lang="en-US" sz="1100" dirty="0">
                <a:latin typeface="Poppins" panose="00000500000000000000" pitchFamily="2" charset="0"/>
                <a:cs typeface="Poppins" panose="00000500000000000000" pitchFamily="2" charset="0"/>
              </a:rPr>
              <a:t> </a:t>
            </a:r>
            <a:r>
              <a:rPr lang="en-US" sz="1100" b="0" i="0" u="none" strike="noStrike" dirty="0">
                <a:effectLst/>
                <a:latin typeface="Poppins" panose="00000500000000000000" pitchFamily="2" charset="0"/>
                <a:cs typeface="Poppins" panose="00000500000000000000" pitchFamily="2" charset="0"/>
              </a:rPr>
              <a:t>Positivity</a:t>
            </a:r>
            <a:r>
              <a:rPr lang="en-US" sz="1100" dirty="0">
                <a:latin typeface="Poppins" panose="00000500000000000000" pitchFamily="2" charset="0"/>
                <a:cs typeface="Poppins" panose="00000500000000000000" pitchFamily="2" charset="0"/>
              </a:rPr>
              <a:t> </a:t>
            </a:r>
            <a:r>
              <a:rPr lang="en-US" sz="1100" b="0" i="0" u="none" strike="noStrike" dirty="0">
                <a:effectLst/>
                <a:latin typeface="Poppins" panose="00000500000000000000" pitchFamily="2" charset="0"/>
                <a:cs typeface="Poppins" panose="00000500000000000000" pitchFamily="2" charset="0"/>
              </a:rPr>
              <a:t>2%</a:t>
            </a:r>
            <a:r>
              <a:rPr lang="en-US" sz="1100" dirty="0">
                <a:latin typeface="Poppins" panose="00000500000000000000" pitchFamily="2" charset="0"/>
                <a:cs typeface="Poppins" panose="00000500000000000000" pitchFamily="2" charset="0"/>
              </a:rPr>
              <a:t> </a:t>
            </a:r>
            <a:r>
              <a:rPr lang="en-US" sz="1100" b="0" i="0" u="none" strike="noStrike" dirty="0">
                <a:effectLst/>
                <a:latin typeface="Poppins" panose="00000500000000000000" pitchFamily="2" charset="0"/>
                <a:cs typeface="Poppins" panose="00000500000000000000" pitchFamily="2" charset="0"/>
              </a:rPr>
              <a:t>Training And Development</a:t>
            </a:r>
            <a:r>
              <a:rPr lang="en-US" sz="1100" dirty="0">
                <a:latin typeface="Poppins" panose="00000500000000000000" pitchFamily="2" charset="0"/>
                <a:cs typeface="Poppins" panose="00000500000000000000" pitchFamily="2" charset="0"/>
              </a:rPr>
              <a:t> </a:t>
            </a:r>
            <a:r>
              <a:rPr lang="en-US" sz="1100" b="0" i="0" u="none" strike="noStrike" dirty="0">
                <a:effectLst/>
                <a:latin typeface="Poppins" panose="00000500000000000000" pitchFamily="2" charset="0"/>
                <a:cs typeface="Poppins" panose="00000500000000000000" pitchFamily="2" charset="0"/>
              </a:rPr>
              <a:t>2%</a:t>
            </a:r>
            <a:r>
              <a:rPr lang="en-US" sz="1100" dirty="0">
                <a:latin typeface="Poppins" panose="00000500000000000000" pitchFamily="2" charset="0"/>
                <a:cs typeface="Poppins" panose="00000500000000000000" pitchFamily="2" charset="0"/>
              </a:rPr>
              <a:t> </a:t>
            </a:r>
            <a:r>
              <a:rPr lang="en-US" sz="1100" b="0" i="0" u="none" strike="noStrike" dirty="0">
                <a:effectLst/>
                <a:latin typeface="Poppins" panose="00000500000000000000" pitchFamily="2" charset="0"/>
                <a:cs typeface="Poppins" panose="00000500000000000000" pitchFamily="2" charset="0"/>
              </a:rPr>
              <a:t>Research</a:t>
            </a:r>
            <a:r>
              <a:rPr lang="en-US" sz="1100" dirty="0">
                <a:latin typeface="Poppins" panose="00000500000000000000" pitchFamily="2" charset="0"/>
                <a:cs typeface="Poppins" panose="00000500000000000000" pitchFamily="2" charset="0"/>
              </a:rPr>
              <a:t> </a:t>
            </a:r>
            <a:r>
              <a:rPr lang="en-US" sz="1100" b="0" i="0" u="none" strike="noStrike" dirty="0">
                <a:effectLst/>
                <a:latin typeface="Poppins" panose="00000500000000000000" pitchFamily="2" charset="0"/>
                <a:cs typeface="Poppins" panose="00000500000000000000" pitchFamily="2" charset="0"/>
              </a:rPr>
              <a:t>2%</a:t>
            </a:r>
            <a:r>
              <a:rPr lang="en-US" sz="1100" dirty="0">
                <a:latin typeface="Poppins" panose="00000500000000000000" pitchFamily="2" charset="0"/>
                <a:cs typeface="Poppins" panose="00000500000000000000" pitchFamily="2" charset="0"/>
              </a:rPr>
              <a:t> </a:t>
            </a:r>
            <a:r>
              <a:rPr lang="en-US" sz="1100" b="0" i="0" u="none" strike="noStrike" dirty="0">
                <a:effectLst/>
                <a:latin typeface="Poppins" panose="00000500000000000000" pitchFamily="2" charset="0"/>
                <a:cs typeface="Poppins" panose="00000500000000000000" pitchFamily="2" charset="0"/>
              </a:rPr>
              <a:t>Presentations</a:t>
            </a:r>
            <a:r>
              <a:rPr lang="en-US" sz="1100" dirty="0">
                <a:latin typeface="Poppins" panose="00000500000000000000" pitchFamily="2" charset="0"/>
                <a:cs typeface="Poppins" panose="00000500000000000000" pitchFamily="2" charset="0"/>
              </a:rPr>
              <a:t> </a:t>
            </a:r>
            <a:r>
              <a:rPr lang="en-US" sz="1100" b="0" i="0" u="none" strike="noStrike" dirty="0">
                <a:effectLst/>
                <a:latin typeface="Poppins" panose="00000500000000000000" pitchFamily="2" charset="0"/>
                <a:cs typeface="Poppins" panose="00000500000000000000" pitchFamily="2" charset="0"/>
              </a:rPr>
              <a:t>2%</a:t>
            </a:r>
            <a:r>
              <a:rPr lang="en-US" sz="1100" dirty="0">
                <a:latin typeface="Poppins" panose="00000500000000000000" pitchFamily="2" charset="0"/>
                <a:cs typeface="Poppins" panose="00000500000000000000" pitchFamily="2" charset="0"/>
              </a:rPr>
              <a:t> </a:t>
            </a:r>
            <a:r>
              <a:rPr lang="en-US" sz="1100" b="0" i="0" u="none" strike="noStrike" dirty="0">
                <a:effectLst/>
                <a:latin typeface="Poppins" panose="00000500000000000000" pitchFamily="2" charset="0"/>
                <a:cs typeface="Poppins" panose="00000500000000000000" pitchFamily="2" charset="0"/>
              </a:rPr>
              <a:t>Influencing Skills</a:t>
            </a:r>
            <a:r>
              <a:rPr lang="en-US" sz="1100" dirty="0">
                <a:latin typeface="Poppins" panose="00000500000000000000" pitchFamily="2" charset="0"/>
                <a:cs typeface="Poppins" panose="00000500000000000000" pitchFamily="2" charset="0"/>
              </a:rPr>
              <a:t> </a:t>
            </a:r>
            <a:r>
              <a:rPr lang="en-US" sz="1100" b="0" i="0" u="none" strike="noStrike" dirty="0">
                <a:effectLst/>
                <a:latin typeface="Poppins" panose="00000500000000000000" pitchFamily="2" charset="0"/>
                <a:cs typeface="Poppins" panose="00000500000000000000" pitchFamily="2" charset="0"/>
              </a:rPr>
              <a:t>2%</a:t>
            </a:r>
            <a:r>
              <a:rPr lang="en-US" sz="1100" dirty="0">
                <a:latin typeface="Poppins" panose="00000500000000000000" pitchFamily="2" charset="0"/>
                <a:cs typeface="Poppins" panose="00000500000000000000" pitchFamily="2" charset="0"/>
              </a:rPr>
              <a:t> </a:t>
            </a:r>
            <a:r>
              <a:rPr lang="en-US" sz="1100" b="0" i="0" u="none" strike="noStrike" dirty="0">
                <a:effectLst/>
                <a:latin typeface="Poppins" panose="00000500000000000000" pitchFamily="2" charset="0"/>
                <a:cs typeface="Poppins" panose="00000500000000000000" pitchFamily="2" charset="0"/>
              </a:rPr>
              <a:t>Negotiation</a:t>
            </a:r>
            <a:r>
              <a:rPr lang="en-US" sz="1100" dirty="0">
                <a:latin typeface="Poppins" panose="00000500000000000000" pitchFamily="2" charset="0"/>
                <a:cs typeface="Poppins" panose="00000500000000000000" pitchFamily="2" charset="0"/>
              </a:rPr>
              <a:t> </a:t>
            </a:r>
            <a:r>
              <a:rPr lang="en-US" sz="1100" b="0" i="0" u="none" strike="noStrike" dirty="0">
                <a:effectLst/>
                <a:latin typeface="Poppins" panose="00000500000000000000" pitchFamily="2" charset="0"/>
                <a:cs typeface="Poppins" panose="00000500000000000000" pitchFamily="2" charset="0"/>
              </a:rPr>
              <a:t>2%</a:t>
            </a:r>
            <a:r>
              <a:rPr lang="en-US" sz="1100" dirty="0">
                <a:latin typeface="Poppins" panose="00000500000000000000" pitchFamily="2" charset="0"/>
                <a:cs typeface="Poppins" panose="00000500000000000000" pitchFamily="2" charset="0"/>
              </a:rPr>
              <a:t> </a:t>
            </a:r>
            <a:r>
              <a:rPr lang="en-US" sz="1100" b="0" i="0" u="none" strike="noStrike" dirty="0">
                <a:effectLst/>
                <a:latin typeface="Poppins" panose="00000500000000000000" pitchFamily="2" charset="0"/>
                <a:cs typeface="Poppins" panose="00000500000000000000" pitchFamily="2" charset="0"/>
              </a:rPr>
              <a:t>Forecasting</a:t>
            </a:r>
            <a:r>
              <a:rPr lang="en-US" sz="1100" dirty="0">
                <a:latin typeface="Poppins" panose="00000500000000000000" pitchFamily="2" charset="0"/>
                <a:cs typeface="Poppins" panose="00000500000000000000" pitchFamily="2" charset="0"/>
              </a:rPr>
              <a:t> </a:t>
            </a:r>
            <a:r>
              <a:rPr lang="en-US" sz="1100" b="0" i="0" u="none" strike="noStrike" dirty="0">
                <a:effectLst/>
                <a:latin typeface="Poppins" panose="00000500000000000000" pitchFamily="2" charset="0"/>
                <a:cs typeface="Poppins" panose="00000500000000000000" pitchFamily="2" charset="0"/>
              </a:rPr>
              <a:t>2%</a:t>
            </a:r>
            <a:r>
              <a:rPr lang="en-US" sz="1100" dirty="0">
                <a:latin typeface="Poppins" panose="00000500000000000000" pitchFamily="2" charset="0"/>
                <a:cs typeface="Poppins" panose="00000500000000000000" pitchFamily="2" charset="0"/>
              </a:rPr>
              <a:t> </a:t>
            </a:r>
            <a:r>
              <a:rPr lang="en-US" sz="1100" b="0" i="0" u="none" strike="noStrike" dirty="0" err="1">
                <a:effectLst/>
                <a:latin typeface="Poppins" panose="00000500000000000000" pitchFamily="2" charset="0"/>
                <a:cs typeface="Poppins" panose="00000500000000000000" pitchFamily="2" charset="0"/>
              </a:rPr>
              <a:t>Prioritisation</a:t>
            </a:r>
            <a:r>
              <a:rPr lang="en-US" sz="1100" dirty="0">
                <a:latin typeface="Poppins" panose="00000500000000000000" pitchFamily="2" charset="0"/>
                <a:cs typeface="Poppins" panose="00000500000000000000" pitchFamily="2" charset="0"/>
              </a:rPr>
              <a:t> </a:t>
            </a:r>
            <a:r>
              <a:rPr lang="en-US" sz="1100" b="0" i="0" u="none" strike="noStrike" dirty="0">
                <a:effectLst/>
                <a:latin typeface="Poppins" panose="00000500000000000000" pitchFamily="2" charset="0"/>
                <a:cs typeface="Poppins" panose="00000500000000000000" pitchFamily="2" charset="0"/>
              </a:rPr>
              <a:t>2%</a:t>
            </a:r>
            <a:r>
              <a:rPr lang="en-US" sz="1100" dirty="0">
                <a:latin typeface="Poppins" panose="00000500000000000000" pitchFamily="2" charset="0"/>
                <a:cs typeface="Poppins" panose="00000500000000000000" pitchFamily="2" charset="0"/>
              </a:rPr>
              <a:t> </a:t>
            </a:r>
            <a:r>
              <a:rPr lang="en-US" sz="1100" b="0" i="0" u="none" strike="noStrike" dirty="0">
                <a:effectLst/>
                <a:latin typeface="Poppins" panose="00000500000000000000" pitchFamily="2" charset="0"/>
                <a:cs typeface="Poppins" panose="00000500000000000000" pitchFamily="2" charset="0"/>
              </a:rPr>
              <a:t>Decision Making</a:t>
            </a:r>
            <a:r>
              <a:rPr lang="en-US" sz="1100" dirty="0">
                <a:latin typeface="Poppins" panose="00000500000000000000" pitchFamily="2" charset="0"/>
                <a:cs typeface="Poppins" panose="00000500000000000000" pitchFamily="2" charset="0"/>
              </a:rPr>
              <a:t> </a:t>
            </a:r>
            <a:r>
              <a:rPr lang="en-US" sz="1100" b="0" i="0" u="none" strike="noStrike" dirty="0">
                <a:effectLst/>
                <a:latin typeface="Poppins" panose="00000500000000000000" pitchFamily="2" charset="0"/>
                <a:cs typeface="Poppins" panose="00000500000000000000" pitchFamily="2" charset="0"/>
              </a:rPr>
              <a:t>2%</a:t>
            </a:r>
            <a:r>
              <a:rPr lang="en-US" sz="1100" dirty="0">
                <a:latin typeface="Poppins" panose="00000500000000000000" pitchFamily="2" charset="0"/>
                <a:cs typeface="Poppins" panose="00000500000000000000" pitchFamily="2" charset="0"/>
              </a:rPr>
              <a:t> </a:t>
            </a:r>
            <a:r>
              <a:rPr lang="en-US" sz="1100" b="0" i="0" u="none" strike="noStrike" dirty="0">
                <a:effectLst/>
                <a:latin typeface="Poppins" panose="00000500000000000000" pitchFamily="2" charset="0"/>
                <a:cs typeface="Poppins" panose="00000500000000000000" pitchFamily="2" charset="0"/>
              </a:rPr>
              <a:t>Strong Work Ethic</a:t>
            </a:r>
            <a:r>
              <a:rPr lang="en-US" sz="1100" dirty="0">
                <a:latin typeface="Poppins" panose="00000500000000000000" pitchFamily="2" charset="0"/>
                <a:cs typeface="Poppins" panose="00000500000000000000" pitchFamily="2" charset="0"/>
              </a:rPr>
              <a:t> </a:t>
            </a:r>
            <a:r>
              <a:rPr lang="en-US" sz="1100" b="0" i="0" u="none" strike="noStrike" dirty="0">
                <a:effectLst/>
                <a:latin typeface="Poppins" panose="00000500000000000000" pitchFamily="2" charset="0"/>
                <a:cs typeface="Poppins" panose="00000500000000000000" pitchFamily="2" charset="0"/>
              </a:rPr>
              <a:t>2%</a:t>
            </a:r>
            <a:r>
              <a:rPr lang="en-US" sz="1100" dirty="0">
                <a:latin typeface="Poppins" panose="00000500000000000000" pitchFamily="2" charset="0"/>
                <a:cs typeface="Poppins" panose="00000500000000000000" pitchFamily="2" charset="0"/>
              </a:rPr>
              <a:t> </a:t>
            </a:r>
            <a:r>
              <a:rPr lang="en-US" sz="1100" b="0" i="0" u="none" strike="noStrike" dirty="0">
                <a:effectLst/>
                <a:latin typeface="Poppins" panose="00000500000000000000" pitchFamily="2" charset="0"/>
                <a:cs typeface="Poppins" panose="00000500000000000000" pitchFamily="2" charset="0"/>
              </a:rPr>
              <a:t>Troubleshooting (Problem Solving)</a:t>
            </a:r>
            <a:r>
              <a:rPr lang="en-US" sz="1100" dirty="0">
                <a:latin typeface="Poppins" panose="00000500000000000000" pitchFamily="2" charset="0"/>
                <a:cs typeface="Poppins" panose="00000500000000000000" pitchFamily="2" charset="0"/>
              </a:rPr>
              <a:t> </a:t>
            </a:r>
            <a:r>
              <a:rPr lang="en-US" sz="1100" b="0" i="0" u="none" strike="noStrike" dirty="0">
                <a:effectLst/>
                <a:latin typeface="Poppins" panose="00000500000000000000" pitchFamily="2" charset="0"/>
                <a:cs typeface="Poppins" panose="00000500000000000000" pitchFamily="2" charset="0"/>
              </a:rPr>
              <a:t>2%</a:t>
            </a:r>
            <a:r>
              <a:rPr lang="en-US" sz="1100" dirty="0">
                <a:latin typeface="Poppins" panose="00000500000000000000" pitchFamily="2" charset="0"/>
                <a:cs typeface="Poppins" panose="00000500000000000000" pitchFamily="2" charset="0"/>
              </a:rPr>
              <a:t> </a:t>
            </a:r>
            <a:r>
              <a:rPr lang="en-US" sz="1100" b="0" i="0" u="none" strike="noStrike" dirty="0">
                <a:effectLst/>
                <a:latin typeface="Poppins" panose="00000500000000000000" pitchFamily="2" charset="0"/>
                <a:cs typeface="Poppins" panose="00000500000000000000" pitchFamily="2" charset="0"/>
              </a:rPr>
              <a:t>Empathy</a:t>
            </a:r>
            <a:r>
              <a:rPr lang="en-US" sz="1100" dirty="0">
                <a:latin typeface="Poppins" panose="00000500000000000000" pitchFamily="2" charset="0"/>
                <a:cs typeface="Poppins" panose="00000500000000000000" pitchFamily="2" charset="0"/>
              </a:rPr>
              <a:t> </a:t>
            </a:r>
            <a:r>
              <a:rPr lang="en-US" sz="1100" b="0" i="0" u="none" strike="noStrike" dirty="0">
                <a:effectLst/>
                <a:latin typeface="Poppins" panose="00000500000000000000" pitchFamily="2" charset="0"/>
                <a:cs typeface="Poppins" panose="00000500000000000000" pitchFamily="2" charset="0"/>
              </a:rPr>
              <a:t>2%</a:t>
            </a:r>
            <a:r>
              <a:rPr lang="en-US" sz="1100" dirty="0">
                <a:latin typeface="Poppins" panose="00000500000000000000" pitchFamily="2" charset="0"/>
                <a:cs typeface="Poppins" panose="00000500000000000000" pitchFamily="2" charset="0"/>
              </a:rPr>
              <a:t> </a:t>
            </a:r>
            <a:r>
              <a:rPr lang="en-US" sz="1100" b="0" i="0" u="none" strike="noStrike" dirty="0">
                <a:effectLst/>
                <a:latin typeface="Poppins" panose="00000500000000000000" pitchFamily="2" charset="0"/>
                <a:cs typeface="Poppins" panose="00000500000000000000" pitchFamily="2" charset="0"/>
              </a:rPr>
              <a:t>Budgeting</a:t>
            </a:r>
            <a:r>
              <a:rPr lang="en-US" sz="1100" dirty="0">
                <a:latin typeface="Poppins" panose="00000500000000000000" pitchFamily="2" charset="0"/>
                <a:cs typeface="Poppins" panose="00000500000000000000" pitchFamily="2" charset="0"/>
              </a:rPr>
              <a:t> </a:t>
            </a:r>
            <a:r>
              <a:rPr lang="en-US" sz="1100" b="0" i="0" u="none" strike="noStrike" dirty="0">
                <a:effectLst/>
                <a:latin typeface="Poppins" panose="00000500000000000000" pitchFamily="2" charset="0"/>
                <a:cs typeface="Poppins" panose="00000500000000000000" pitchFamily="2" charset="0"/>
              </a:rPr>
              <a:t>2%</a:t>
            </a:r>
            <a:r>
              <a:rPr lang="en-US" sz="1100" dirty="0">
                <a:latin typeface="Poppins" panose="00000500000000000000" pitchFamily="2" charset="0"/>
                <a:cs typeface="Poppins" panose="00000500000000000000" pitchFamily="2" charset="0"/>
              </a:rPr>
              <a:t> </a:t>
            </a:r>
            <a:r>
              <a:rPr lang="en-US" sz="1100" b="0" i="0" u="none" strike="noStrike" dirty="0">
                <a:effectLst/>
                <a:latin typeface="Poppins" panose="00000500000000000000" pitchFamily="2" charset="0"/>
                <a:cs typeface="Poppins" panose="00000500000000000000" pitchFamily="2" charset="0"/>
              </a:rPr>
              <a:t>Ability To Meet Deadlines</a:t>
            </a:r>
            <a:r>
              <a:rPr lang="en-US" sz="1100" dirty="0">
                <a:latin typeface="Poppins" panose="00000500000000000000" pitchFamily="2" charset="0"/>
                <a:cs typeface="Poppins" panose="00000500000000000000" pitchFamily="2" charset="0"/>
              </a:rPr>
              <a:t> </a:t>
            </a:r>
            <a:r>
              <a:rPr lang="en-US" sz="1100" b="0" i="0" u="none" strike="noStrike" dirty="0">
                <a:effectLst/>
                <a:latin typeface="Poppins" panose="00000500000000000000" pitchFamily="2" charset="0"/>
                <a:cs typeface="Poppins" panose="00000500000000000000" pitchFamily="2" charset="0"/>
              </a:rPr>
              <a:t>2%</a:t>
            </a:r>
            <a:r>
              <a:rPr lang="en-US" sz="1100" dirty="0">
                <a:latin typeface="Poppins" panose="00000500000000000000" pitchFamily="2" charset="0"/>
                <a:cs typeface="Poppins" panose="00000500000000000000" pitchFamily="2" charset="0"/>
              </a:rPr>
              <a:t> </a:t>
            </a:r>
            <a:r>
              <a:rPr lang="en-US" sz="1100" b="0" i="0" u="none" strike="noStrike" dirty="0">
                <a:effectLst/>
                <a:latin typeface="Poppins" panose="00000500000000000000" pitchFamily="2" charset="0"/>
                <a:cs typeface="Poppins" panose="00000500000000000000" pitchFamily="2" charset="0"/>
              </a:rPr>
              <a:t>Scheduling</a:t>
            </a:r>
            <a:r>
              <a:rPr lang="en-US" sz="1100" dirty="0">
                <a:latin typeface="Poppins" panose="00000500000000000000" pitchFamily="2" charset="0"/>
                <a:cs typeface="Poppins" panose="00000500000000000000" pitchFamily="2" charset="0"/>
              </a:rPr>
              <a:t> </a:t>
            </a:r>
            <a:r>
              <a:rPr lang="en-US" sz="1100" b="0" i="0" u="none" strike="noStrike" dirty="0">
                <a:effectLst/>
                <a:latin typeface="Poppins" panose="00000500000000000000" pitchFamily="2" charset="0"/>
                <a:cs typeface="Poppins" panose="00000500000000000000" pitchFamily="2" charset="0"/>
              </a:rPr>
              <a:t>2%</a:t>
            </a:r>
            <a:r>
              <a:rPr lang="en-US" sz="1100" dirty="0">
                <a:latin typeface="Poppins" panose="00000500000000000000" pitchFamily="2" charset="0"/>
                <a:cs typeface="Poppins" panose="00000500000000000000" pitchFamily="2" charset="0"/>
              </a:rPr>
              <a:t> </a:t>
            </a:r>
            <a:r>
              <a:rPr lang="en-US" sz="1100" b="0" i="0" u="none" strike="noStrike" dirty="0">
                <a:effectLst/>
                <a:latin typeface="Poppins" panose="00000500000000000000" pitchFamily="2" charset="0"/>
                <a:cs typeface="Poppins" panose="00000500000000000000" pitchFamily="2" charset="0"/>
              </a:rPr>
              <a:t>Accountability</a:t>
            </a:r>
            <a:r>
              <a:rPr lang="en-US" sz="1100" dirty="0">
                <a:latin typeface="Poppins" panose="00000500000000000000" pitchFamily="2" charset="0"/>
                <a:cs typeface="Poppins" panose="00000500000000000000" pitchFamily="2" charset="0"/>
              </a:rPr>
              <a:t> </a:t>
            </a:r>
            <a:r>
              <a:rPr lang="en-US" sz="1100" b="0" i="0" u="none" strike="noStrike" dirty="0">
                <a:effectLst/>
                <a:latin typeface="Poppins" panose="00000500000000000000" pitchFamily="2" charset="0"/>
                <a:cs typeface="Poppins" panose="00000500000000000000" pitchFamily="2" charset="0"/>
              </a:rPr>
              <a:t>1%</a:t>
            </a:r>
            <a:r>
              <a:rPr lang="en-US" sz="1100" dirty="0">
                <a:latin typeface="Poppins" panose="00000500000000000000" pitchFamily="2" charset="0"/>
                <a:cs typeface="Poppins" panose="00000500000000000000" pitchFamily="2" charset="0"/>
              </a:rPr>
              <a:t> </a:t>
            </a:r>
            <a:endParaRPr lang="en-US" sz="1100" b="0" dirty="0">
              <a:latin typeface="Poppins" panose="00000500000000000000" pitchFamily="2" charset="0"/>
              <a:cs typeface="Poppins" panose="00000500000000000000" pitchFamily="2" charset="0"/>
            </a:endParaRPr>
          </a:p>
        </p:txBody>
      </p:sp>
      <p:sp>
        <p:nvSpPr>
          <p:cNvPr id="4" name="Slide Number Placeholder 3"/>
          <p:cNvSpPr>
            <a:spLocks noGrp="1"/>
          </p:cNvSpPr>
          <p:nvPr>
            <p:ph type="sldNum" sz="quarter" idx="5"/>
          </p:nvPr>
        </p:nvSpPr>
        <p:spPr/>
        <p:txBody>
          <a:bodyPr/>
          <a:lstStyle/>
          <a:p>
            <a:fld id="{8776E29B-1E2F-40BC-9950-CAD5FDAD4E3D}" type="slidenum">
              <a:rPr lang="en-GB" smtClean="0"/>
              <a:t>6</a:t>
            </a:fld>
            <a:endParaRPr lang="en-GB"/>
          </a:p>
        </p:txBody>
      </p:sp>
    </p:spTree>
    <p:extLst>
      <p:ext uri="{BB962C8B-B14F-4D97-AF65-F5344CB8AC3E}">
        <p14:creationId xmlns:p14="http://schemas.microsoft.com/office/powerpoint/2010/main" val="25713826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Hampshire – 10,570 - Excluding Portsmouth, Southampton and Isle of Wight</a:t>
            </a:r>
            <a:endParaRPr lang="en-GB" dirty="0"/>
          </a:p>
        </p:txBody>
      </p:sp>
      <p:sp>
        <p:nvSpPr>
          <p:cNvPr id="4" name="Slide Number Placeholder 3"/>
          <p:cNvSpPr>
            <a:spLocks noGrp="1"/>
          </p:cNvSpPr>
          <p:nvPr>
            <p:ph type="sldNum" sz="quarter" idx="5"/>
          </p:nvPr>
        </p:nvSpPr>
        <p:spPr/>
        <p:txBody>
          <a:bodyPr/>
          <a:lstStyle/>
          <a:p>
            <a:fld id="{8C896355-3DDC-9949-861F-AD0908BFCC23}" type="slidenum">
              <a:rPr lang="en-US" smtClean="0"/>
              <a:pPr/>
              <a:t>7</a:t>
            </a:fld>
            <a:endParaRPr lang="en-US"/>
          </a:p>
        </p:txBody>
      </p:sp>
    </p:spTree>
    <p:extLst>
      <p:ext uri="{BB962C8B-B14F-4D97-AF65-F5344CB8AC3E}">
        <p14:creationId xmlns:p14="http://schemas.microsoft.com/office/powerpoint/2010/main" val="4999167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latin typeface="Poppins" panose="00000500000000000000" pitchFamily="2" charset="0"/>
                <a:cs typeface="Poppins" panose="00000500000000000000" pitchFamily="2" charset="0"/>
              </a:rPr>
              <a:t>This slide shows some of the popular apprenticeship standards in Hampshire (excluding in the last academic year.</a:t>
            </a:r>
          </a:p>
          <a:p>
            <a:endParaRPr lang="en-US" sz="1100" dirty="0">
              <a:latin typeface="Poppins" panose="00000500000000000000" pitchFamily="2" charset="0"/>
              <a:cs typeface="Poppins" panose="00000500000000000000" pitchFamily="2" charset="0"/>
            </a:endParaRPr>
          </a:p>
          <a:p>
            <a:r>
              <a:rPr lang="en-US" sz="1100" b="1" dirty="0">
                <a:latin typeface="Poppins" panose="00000500000000000000" pitchFamily="2" charset="0"/>
                <a:cs typeface="Poppins" panose="00000500000000000000" pitchFamily="2" charset="0"/>
              </a:rPr>
              <a:t>Aircraft maintenance technician </a:t>
            </a:r>
            <a:r>
              <a:rPr lang="en-US" sz="1100" dirty="0">
                <a:latin typeface="Poppins" panose="00000500000000000000" pitchFamily="2" charset="0"/>
                <a:cs typeface="Poppins" panose="00000500000000000000" pitchFamily="2" charset="0"/>
              </a:rPr>
              <a:t>- </a:t>
            </a:r>
            <a:r>
              <a:rPr lang="en-US" sz="1100" b="0" i="0" dirty="0">
                <a:solidFill>
                  <a:srgbClr val="334047"/>
                </a:solidFill>
                <a:effectLst/>
                <a:latin typeface="Poppins" panose="00000500000000000000" pitchFamily="2" charset="0"/>
                <a:cs typeface="Poppins" panose="00000500000000000000" pitchFamily="2" charset="0"/>
              </a:rPr>
              <a:t>Aircraft maintenance technicians work in the civil and military engineering sector in the aviation industry. Aircraft maintenance is required to ensure the continuing airworthiness of an aircraft or aircraft component. Aircraft include small </a:t>
            </a:r>
            <a:r>
              <a:rPr lang="en-US" sz="1100" b="0" i="0" dirty="0" err="1">
                <a:solidFill>
                  <a:srgbClr val="334047"/>
                </a:solidFill>
                <a:effectLst/>
                <a:latin typeface="Poppins" panose="00000500000000000000" pitchFamily="2" charset="0"/>
                <a:cs typeface="Poppins" panose="00000500000000000000" pitchFamily="2" charset="0"/>
              </a:rPr>
              <a:t>aeroplanes</a:t>
            </a:r>
            <a:r>
              <a:rPr lang="en-US" sz="1100" b="0" i="0" dirty="0">
                <a:solidFill>
                  <a:srgbClr val="334047"/>
                </a:solidFill>
                <a:effectLst/>
                <a:latin typeface="Poppins" panose="00000500000000000000" pitchFamily="2" charset="0"/>
                <a:cs typeface="Poppins" panose="00000500000000000000" pitchFamily="2" charset="0"/>
              </a:rPr>
              <a:t>, airliners, jet fighters, helicopters, and other air vehicles. </a:t>
            </a:r>
          </a:p>
          <a:p>
            <a:r>
              <a:rPr lang="en-US" sz="1100" b="1" dirty="0">
                <a:latin typeface="Poppins" panose="00000500000000000000" pitchFamily="2" charset="0"/>
                <a:cs typeface="Poppins" panose="00000500000000000000" pitchFamily="2" charset="0"/>
              </a:rPr>
              <a:t>Data technician </a:t>
            </a:r>
            <a:r>
              <a:rPr lang="en-US" sz="1100" dirty="0">
                <a:latin typeface="Poppins" panose="00000500000000000000" pitchFamily="2" charset="0"/>
                <a:cs typeface="Poppins" panose="00000500000000000000" pitchFamily="2" charset="0"/>
              </a:rPr>
              <a:t>- </a:t>
            </a:r>
            <a:r>
              <a:rPr lang="en-US" sz="1100" b="0" i="0" dirty="0">
                <a:solidFill>
                  <a:srgbClr val="334047"/>
                </a:solidFill>
                <a:effectLst/>
                <a:latin typeface="Poppins" panose="00000500000000000000" pitchFamily="2" charset="0"/>
                <a:cs typeface="Poppins" panose="00000500000000000000" pitchFamily="2" charset="0"/>
              </a:rPr>
              <a:t>This occupation is found in all sectors where data is generated or processed including but not limited to finance, retail, education, health, media, manufacturing and hospitality. The broad purpose of the occupation is to source, format and present data securely in a relevant way for analysis using basic methods; to communicate outcomes appropriate to the audience; </a:t>
            </a:r>
            <a:r>
              <a:rPr lang="en-US" sz="1100" b="0" i="0" dirty="0" err="1">
                <a:solidFill>
                  <a:srgbClr val="334047"/>
                </a:solidFill>
                <a:effectLst/>
                <a:latin typeface="Poppins" panose="00000500000000000000" pitchFamily="2" charset="0"/>
                <a:cs typeface="Poppins" panose="00000500000000000000" pitchFamily="2" charset="0"/>
              </a:rPr>
              <a:t>analyse</a:t>
            </a:r>
            <a:r>
              <a:rPr lang="en-US" sz="1100" b="0" i="0" dirty="0">
                <a:solidFill>
                  <a:srgbClr val="334047"/>
                </a:solidFill>
                <a:effectLst/>
                <a:latin typeface="Poppins" panose="00000500000000000000" pitchFamily="2" charset="0"/>
                <a:cs typeface="Poppins" panose="00000500000000000000" pitchFamily="2" charset="0"/>
              </a:rPr>
              <a:t> structured and unstructured data to support business outcomes; blend data from multiple sources as directed and apply legal and ethical principles when manipulating data.</a:t>
            </a:r>
          </a:p>
          <a:p>
            <a:r>
              <a:rPr lang="en-US" sz="1100" b="1" i="0" dirty="0">
                <a:solidFill>
                  <a:srgbClr val="334047"/>
                </a:solidFill>
                <a:effectLst/>
                <a:latin typeface="Poppins" panose="00000500000000000000" pitchFamily="2" charset="0"/>
                <a:cs typeface="Poppins" panose="00000500000000000000" pitchFamily="2" charset="0"/>
              </a:rPr>
              <a:t>Maritime mechanical and electrical mechanical</a:t>
            </a:r>
            <a:r>
              <a:rPr lang="en-US" sz="1100" b="0" i="0" dirty="0">
                <a:solidFill>
                  <a:srgbClr val="334047"/>
                </a:solidFill>
                <a:effectLst/>
                <a:latin typeface="Poppins" panose="00000500000000000000" pitchFamily="2" charset="0"/>
                <a:cs typeface="Poppins" panose="00000500000000000000" pitchFamily="2" charset="0"/>
              </a:rPr>
              <a:t> - Undertaking the testing, fault diagnosis and maintenance of electrical, mechanical and fluid power equipment on ships and submarines.</a:t>
            </a:r>
          </a:p>
          <a:p>
            <a:r>
              <a:rPr lang="en-US" sz="1100" b="1" i="0" dirty="0">
                <a:solidFill>
                  <a:srgbClr val="334047"/>
                </a:solidFill>
                <a:effectLst/>
                <a:latin typeface="Poppins" panose="00000500000000000000" pitchFamily="2" charset="0"/>
                <a:cs typeface="Poppins" panose="00000500000000000000" pitchFamily="2" charset="0"/>
              </a:rPr>
              <a:t>Business administrator -</a:t>
            </a:r>
            <a:r>
              <a:rPr lang="en-US" sz="1100" b="0" i="0" dirty="0">
                <a:solidFill>
                  <a:srgbClr val="334047"/>
                </a:solidFill>
                <a:effectLst/>
                <a:latin typeface="Poppins" panose="00000500000000000000" pitchFamily="2" charset="0"/>
                <a:cs typeface="Poppins" panose="00000500000000000000" pitchFamily="2" charset="0"/>
              </a:rPr>
              <a:t> Supporting and engaging with different parts of the </a:t>
            </a:r>
            <a:r>
              <a:rPr lang="en-US" sz="1100" b="0" i="0" dirty="0" err="1">
                <a:solidFill>
                  <a:srgbClr val="334047"/>
                </a:solidFill>
                <a:effectLst/>
                <a:latin typeface="Poppins" panose="00000500000000000000" pitchFamily="2" charset="0"/>
                <a:cs typeface="Poppins" panose="00000500000000000000" pitchFamily="2" charset="0"/>
              </a:rPr>
              <a:t>organisation</a:t>
            </a:r>
            <a:r>
              <a:rPr lang="en-US" sz="1100" b="0" i="0" dirty="0">
                <a:solidFill>
                  <a:srgbClr val="334047"/>
                </a:solidFill>
                <a:effectLst/>
                <a:latin typeface="Poppins" panose="00000500000000000000" pitchFamily="2" charset="0"/>
                <a:cs typeface="Poppins" panose="00000500000000000000" pitchFamily="2" charset="0"/>
              </a:rPr>
              <a:t> and interact with internal or external customers.</a:t>
            </a:r>
          </a:p>
          <a:p>
            <a:r>
              <a:rPr lang="en-US" sz="1100" b="1" i="0" dirty="0">
                <a:solidFill>
                  <a:srgbClr val="334047"/>
                </a:solidFill>
                <a:effectLst/>
                <a:latin typeface="Poppins" panose="00000500000000000000" pitchFamily="2" charset="0"/>
                <a:cs typeface="Poppins" panose="00000500000000000000" pitchFamily="2" charset="0"/>
              </a:rPr>
              <a:t>Early years educator </a:t>
            </a:r>
            <a:r>
              <a:rPr lang="en-US" sz="1100" b="0" i="0" dirty="0">
                <a:solidFill>
                  <a:srgbClr val="334047"/>
                </a:solidFill>
                <a:effectLst/>
                <a:latin typeface="Poppins" panose="00000500000000000000" pitchFamily="2" charset="0"/>
                <a:cs typeface="Poppins" panose="00000500000000000000" pitchFamily="2" charset="0"/>
              </a:rPr>
              <a:t>- Highly trained professionals who play a key role in ensuring that young children learn and develop well and are kept healthy and safe.</a:t>
            </a:r>
            <a:endParaRPr lang="en-US" sz="1100" b="0" dirty="0">
              <a:latin typeface="Poppins" panose="00000500000000000000" pitchFamily="2" charset="0"/>
              <a:cs typeface="Poppins" panose="00000500000000000000" pitchFamily="2" charset="0"/>
            </a:endParaRPr>
          </a:p>
          <a:p>
            <a:r>
              <a:rPr lang="en-US" sz="1100" b="1" dirty="0">
                <a:latin typeface="Poppins" panose="00000500000000000000" pitchFamily="2" charset="0"/>
                <a:cs typeface="Poppins" panose="00000500000000000000" pitchFamily="2" charset="0"/>
              </a:rPr>
              <a:t>Lead practitioner in adult care</a:t>
            </a:r>
            <a:r>
              <a:rPr lang="en-US" sz="1100" dirty="0">
                <a:latin typeface="Poppins" panose="00000500000000000000" pitchFamily="2" charset="0"/>
                <a:cs typeface="Poppins" panose="00000500000000000000" pitchFamily="2" charset="0"/>
              </a:rPr>
              <a:t> - </a:t>
            </a:r>
            <a:r>
              <a:rPr lang="en-US" sz="1100" b="0" i="0" dirty="0">
                <a:solidFill>
                  <a:srgbClr val="334047"/>
                </a:solidFill>
                <a:effectLst/>
                <a:latin typeface="Poppins" panose="00000500000000000000" pitchFamily="2" charset="0"/>
                <a:cs typeface="Poppins" panose="00000500000000000000" pitchFamily="2" charset="0"/>
              </a:rPr>
              <a:t>Managing teams of frontline carers to look after vulnerable adults with care needs.</a:t>
            </a:r>
          </a:p>
          <a:p>
            <a:r>
              <a:rPr lang="en-US" sz="1100" b="1" dirty="0">
                <a:latin typeface="Poppins" panose="00000500000000000000" pitchFamily="2" charset="0"/>
                <a:cs typeface="Poppins" panose="00000500000000000000" pitchFamily="2" charset="0"/>
              </a:rPr>
              <a:t>Team leader or supervisor </a:t>
            </a:r>
            <a:r>
              <a:rPr lang="en-US" sz="1100" b="0" dirty="0">
                <a:latin typeface="Poppins" panose="00000500000000000000" pitchFamily="2" charset="0"/>
                <a:cs typeface="Poppins" panose="00000500000000000000" pitchFamily="2" charset="0"/>
              </a:rPr>
              <a:t>- </a:t>
            </a:r>
            <a:r>
              <a:rPr lang="en-US" sz="1100" b="0" i="0" dirty="0">
                <a:solidFill>
                  <a:srgbClr val="334047"/>
                </a:solidFill>
                <a:effectLst/>
                <a:latin typeface="Poppins" panose="00000500000000000000" pitchFamily="2" charset="0"/>
                <a:cs typeface="Poppins" panose="00000500000000000000" pitchFamily="2" charset="0"/>
              </a:rPr>
              <a:t>Managing teams and projects to meet a private, public or voluntary </a:t>
            </a:r>
            <a:r>
              <a:rPr lang="en-US" sz="1100" b="0" i="0" dirty="0" err="1">
                <a:solidFill>
                  <a:srgbClr val="334047"/>
                </a:solidFill>
                <a:effectLst/>
                <a:latin typeface="Poppins" panose="00000500000000000000" pitchFamily="2" charset="0"/>
                <a:cs typeface="Poppins" panose="00000500000000000000" pitchFamily="2" charset="0"/>
              </a:rPr>
              <a:t>organisation's</a:t>
            </a:r>
            <a:r>
              <a:rPr lang="en-US" sz="1100" b="0" i="0" dirty="0">
                <a:solidFill>
                  <a:srgbClr val="334047"/>
                </a:solidFill>
                <a:effectLst/>
                <a:latin typeface="Poppins" panose="00000500000000000000" pitchFamily="2" charset="0"/>
                <a:cs typeface="Poppins" panose="00000500000000000000" pitchFamily="2" charset="0"/>
              </a:rPr>
              <a:t> goals.</a:t>
            </a:r>
            <a:endParaRPr lang="en-US" sz="1100" b="0" dirty="0">
              <a:latin typeface="Poppins" panose="00000500000000000000" pitchFamily="2" charset="0"/>
              <a:cs typeface="Poppins" panose="00000500000000000000" pitchFamily="2" charset="0"/>
            </a:endParaRPr>
          </a:p>
          <a:p>
            <a:r>
              <a:rPr lang="en-US" sz="1100" b="1" dirty="0">
                <a:latin typeface="Poppins" panose="00000500000000000000" pitchFamily="2" charset="0"/>
                <a:cs typeface="Poppins" panose="00000500000000000000" pitchFamily="2" charset="0"/>
              </a:rPr>
              <a:t>Operations or departmental manager - </a:t>
            </a:r>
            <a:r>
              <a:rPr lang="en-US" sz="1100" b="0" i="0" dirty="0">
                <a:solidFill>
                  <a:srgbClr val="334047"/>
                </a:solidFill>
                <a:effectLst/>
                <a:latin typeface="Poppins" panose="00000500000000000000" pitchFamily="2" charset="0"/>
                <a:cs typeface="Poppins" panose="00000500000000000000" pitchFamily="2" charset="0"/>
              </a:rPr>
              <a:t>Managing teams and projects in line with a private, public or voluntary </a:t>
            </a:r>
            <a:r>
              <a:rPr lang="en-US" sz="1100" b="0" i="0" dirty="0" err="1">
                <a:solidFill>
                  <a:srgbClr val="334047"/>
                </a:solidFill>
                <a:effectLst/>
                <a:latin typeface="Poppins" panose="00000500000000000000" pitchFamily="2" charset="0"/>
                <a:cs typeface="Poppins" panose="00000500000000000000" pitchFamily="2" charset="0"/>
              </a:rPr>
              <a:t>organisation's</a:t>
            </a:r>
            <a:r>
              <a:rPr lang="en-US" sz="1100" b="0" i="0" dirty="0">
                <a:solidFill>
                  <a:srgbClr val="334047"/>
                </a:solidFill>
                <a:effectLst/>
                <a:latin typeface="Poppins" panose="00000500000000000000" pitchFamily="2" charset="0"/>
                <a:cs typeface="Poppins" panose="00000500000000000000" pitchFamily="2" charset="0"/>
              </a:rPr>
              <a:t> operational or departmental strategy.</a:t>
            </a:r>
            <a:endParaRPr lang="en-US" sz="1100" b="0" dirty="0">
              <a:latin typeface="Poppins" panose="00000500000000000000" pitchFamily="2" charset="0"/>
              <a:cs typeface="Poppins" panose="00000500000000000000" pitchFamily="2" charset="0"/>
            </a:endParaRPr>
          </a:p>
          <a:p>
            <a:endParaRPr lang="en-US" sz="1100" dirty="0">
              <a:latin typeface="Poppins" panose="00000500000000000000" pitchFamily="2" charset="0"/>
              <a:cs typeface="Poppins" panose="00000500000000000000" pitchFamily="2" charset="0"/>
            </a:endParaRPr>
          </a:p>
          <a:p>
            <a:r>
              <a:rPr lang="en-US" sz="1100" dirty="0">
                <a:latin typeface="Poppins" panose="00000500000000000000" pitchFamily="2" charset="0"/>
                <a:cs typeface="Poppins" panose="00000500000000000000" pitchFamily="2" charset="0"/>
              </a:rPr>
              <a:t>It also shows some employers who have been recruiting apprentices in Hampshire over the last 12 months.</a:t>
            </a:r>
            <a:endParaRPr lang="en-GB" sz="1100" dirty="0">
              <a:latin typeface="Poppins" panose="00000500000000000000" pitchFamily="2" charset="0"/>
              <a:cs typeface="Poppins" panose="00000500000000000000" pitchFamily="2" charset="0"/>
            </a:endParaRPr>
          </a:p>
        </p:txBody>
      </p:sp>
      <p:sp>
        <p:nvSpPr>
          <p:cNvPr id="4" name="Slide Number Placeholder 3"/>
          <p:cNvSpPr>
            <a:spLocks noGrp="1"/>
          </p:cNvSpPr>
          <p:nvPr>
            <p:ph type="sldNum" sz="quarter" idx="5"/>
          </p:nvPr>
        </p:nvSpPr>
        <p:spPr/>
        <p:txBody>
          <a:bodyPr/>
          <a:lstStyle/>
          <a:p>
            <a:fld id="{8C896355-3DDC-9949-861F-AD0908BFCC23}" type="slidenum">
              <a:rPr lang="en-US" smtClean="0"/>
              <a:pPr/>
              <a:t>8</a:t>
            </a:fld>
            <a:endParaRPr lang="en-US"/>
          </a:p>
        </p:txBody>
      </p:sp>
    </p:spTree>
    <p:extLst>
      <p:ext uri="{BB962C8B-B14F-4D97-AF65-F5344CB8AC3E}">
        <p14:creationId xmlns:p14="http://schemas.microsoft.com/office/powerpoint/2010/main" val="291281021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Master" Target="../slideMasters/slideMaster1.xml"/><Relationship Id="rId4" Type="http://schemas.openxmlformats.org/officeDocument/2006/relationships/image" Target="../media/image27.jpeg"/></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5.png"/><Relationship Id="rId1" Type="http://schemas.openxmlformats.org/officeDocument/2006/relationships/slideMaster" Target="../slideMasters/slideMaster1.xml"/><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32.sv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Master" Target="../slideMasters/slideMaster1.xml"/><Relationship Id="rId5" Type="http://schemas.openxmlformats.org/officeDocument/2006/relationships/hyperlink" Target="https://www.edt.org/" TargetMode="External"/><Relationship Id="rId4" Type="http://schemas.openxmlformats.org/officeDocument/2006/relationships/hyperlink" Target="mailto:enquiries@edt.org" TargetMode="Externa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jpeg"/><Relationship Id="rId1" Type="http://schemas.openxmlformats.org/officeDocument/2006/relationships/slideMaster" Target="../slideMasters/slideMaster1.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17.svg"/><Relationship Id="rId13" Type="http://schemas.openxmlformats.org/officeDocument/2006/relationships/image" Target="../media/image22.pn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1.svg"/><Relationship Id="rId2" Type="http://schemas.openxmlformats.org/officeDocument/2006/relationships/image" Target="../media/image11.jpeg"/><Relationship Id="rId1" Type="http://schemas.openxmlformats.org/officeDocument/2006/relationships/slideMaster" Target="../slideMasters/slideMaster1.xml"/><Relationship Id="rId6" Type="http://schemas.openxmlformats.org/officeDocument/2006/relationships/image" Target="../media/image15.sv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svg"/><Relationship Id="rId4" Type="http://schemas.openxmlformats.org/officeDocument/2006/relationships/image" Target="../media/image13.svg"/><Relationship Id="rId9" Type="http://schemas.openxmlformats.org/officeDocument/2006/relationships/image" Target="../media/image18.png"/><Relationship Id="rId14" Type="http://schemas.openxmlformats.org/officeDocument/2006/relationships/image" Target="../media/image23.sv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478BA1F-31CB-6691-3C4A-A42939C1877F}"/>
              </a:ext>
            </a:extLst>
          </p:cNvPr>
          <p:cNvSpPr/>
          <p:nvPr userDrawn="1"/>
        </p:nvSpPr>
        <p:spPr>
          <a:xfrm>
            <a:off x="0" y="0"/>
            <a:ext cx="12192000" cy="685800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Номер слайда 21">
            <a:extLst>
              <a:ext uri="{FF2B5EF4-FFF2-40B4-BE49-F238E27FC236}">
                <a16:creationId xmlns:a16="http://schemas.microsoft.com/office/drawing/2014/main" id="{6A7B3AE4-CA58-4DF2-0153-F5558C533227}"/>
              </a:ext>
            </a:extLst>
          </p:cNvPr>
          <p:cNvSpPr>
            <a:spLocks noGrp="1"/>
          </p:cNvSpPr>
          <p:nvPr>
            <p:ph type="sldNum" sz="quarter" idx="4"/>
          </p:nvPr>
        </p:nvSpPr>
        <p:spPr>
          <a:xfrm>
            <a:off x="235873" y="6418877"/>
            <a:ext cx="513735" cy="227164"/>
          </a:xfrm>
          <a:prstGeom prst="rect">
            <a:avLst/>
          </a:prstGeom>
          <a:noFill/>
        </p:spPr>
        <p:txBody>
          <a:bodyPr vert="horz" lIns="0" tIns="0" rIns="0" bIns="0" rtlCol="0" anchor="ctr"/>
          <a:lstStyle>
            <a:lvl1pPr algn="ctr">
              <a:defRPr sz="1000" b="0" i="0">
                <a:solidFill>
                  <a:schemeClr val="tx1">
                    <a:alpha val="70000"/>
                  </a:schemeClr>
                </a:solidFill>
                <a:latin typeface="Poppins Medium" pitchFamily="2" charset="77"/>
                <a:ea typeface="Poppins Medium" pitchFamily="2" charset="77"/>
                <a:cs typeface="Poppins Medium" pitchFamily="2" charset="77"/>
              </a:defRPr>
            </a:lvl1pPr>
          </a:lstStyle>
          <a:p>
            <a:fld id="{D8D877B3-D348-4611-9BDB-C5374591D951}" type="slidenum">
              <a:rPr lang="en-US" smtClean="0"/>
              <a:pPr/>
              <a:t>‹#›</a:t>
            </a:fld>
            <a:endParaRPr lang="en-US"/>
          </a:p>
        </p:txBody>
      </p:sp>
      <p:cxnSp>
        <p:nvCxnSpPr>
          <p:cNvPr id="5" name="Straight Connector 4">
            <a:extLst>
              <a:ext uri="{FF2B5EF4-FFF2-40B4-BE49-F238E27FC236}">
                <a16:creationId xmlns:a16="http://schemas.microsoft.com/office/drawing/2014/main" id="{0B335174-92E6-B358-817A-2FA264A2F131}"/>
              </a:ext>
            </a:extLst>
          </p:cNvPr>
          <p:cNvCxnSpPr/>
          <p:nvPr userDrawn="1"/>
        </p:nvCxnSpPr>
        <p:spPr>
          <a:xfrm>
            <a:off x="985480" y="0"/>
            <a:ext cx="0" cy="6858000"/>
          </a:xfrm>
          <a:prstGeom prst="line">
            <a:avLst/>
          </a:prstGeom>
          <a:ln>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pic>
        <p:nvPicPr>
          <p:cNvPr id="6" name="Picture 5" descr="Logo&#10;&#10;Description automatically generated">
            <a:extLst>
              <a:ext uri="{FF2B5EF4-FFF2-40B4-BE49-F238E27FC236}">
                <a16:creationId xmlns:a16="http://schemas.microsoft.com/office/drawing/2014/main" id="{C11E92C9-0AF9-4BDF-2509-BBDB56E7510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39679" y="3216689"/>
            <a:ext cx="306122" cy="424621"/>
          </a:xfrm>
          <a:prstGeom prst="rect">
            <a:avLst/>
          </a:prstGeom>
        </p:spPr>
      </p:pic>
    </p:spTree>
    <p:extLst>
      <p:ext uri="{BB962C8B-B14F-4D97-AF65-F5344CB8AC3E}">
        <p14:creationId xmlns:p14="http://schemas.microsoft.com/office/powerpoint/2010/main" val="2521269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63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235873" y="6418877"/>
            <a:ext cx="513735" cy="227164"/>
          </a:xfrm>
          <a:prstGeom prst="rect">
            <a:avLst/>
          </a:prstGeom>
        </p:spPr>
        <p:txBody>
          <a:bodyPr/>
          <a:lstStyle>
            <a:lvl1pPr>
              <a:defRPr>
                <a:solidFill>
                  <a:schemeClr val="bg1"/>
                </a:solidFill>
              </a:defRPr>
            </a:lvl1pPr>
          </a:lstStyle>
          <a:p>
            <a:fld id="{D8D877B3-D348-4611-9BDB-C5374591D951}" type="slidenum">
              <a:rPr lang="en-US" smtClean="0"/>
              <a:pPr/>
              <a:t>‹#›</a:t>
            </a:fld>
            <a:endParaRPr lang="en-US"/>
          </a:p>
        </p:txBody>
      </p:sp>
      <p:sp>
        <p:nvSpPr>
          <p:cNvPr id="7" name="Rectangle 6"/>
          <p:cNvSpPr/>
          <p:nvPr userDrawn="1"/>
        </p:nvSpPr>
        <p:spPr>
          <a:xfrm>
            <a:off x="0" y="0"/>
            <a:ext cx="9906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0" i="0">
              <a:latin typeface="Poppins" pitchFamily="2" charset="77"/>
            </a:endParaRPr>
          </a:p>
        </p:txBody>
      </p:sp>
      <p:sp>
        <p:nvSpPr>
          <p:cNvPr id="8" name="Номер слайда 21"/>
          <p:cNvSpPr txBox="1">
            <a:spLocks/>
          </p:cNvSpPr>
          <p:nvPr userDrawn="1"/>
        </p:nvSpPr>
        <p:spPr>
          <a:xfrm>
            <a:off x="235873" y="6418877"/>
            <a:ext cx="513735" cy="227164"/>
          </a:xfrm>
          <a:prstGeom prst="rect">
            <a:avLst/>
          </a:prstGeom>
          <a:noFill/>
        </p:spPr>
        <p:txBody>
          <a:bodyPr vert="horz" lIns="0" tIns="0" rIns="0" bIns="0" rtlCol="0" anchor="ctr"/>
          <a:lstStyle>
            <a:defPPr>
              <a:defRPr lang="en-US"/>
            </a:defPPr>
            <a:lvl1pPr marL="0" algn="ctr" defTabSz="914330" rtl="0" eaLnBrk="1" latinLnBrk="0" hangingPunct="1">
              <a:defRPr sz="1000" b="0" i="0" kern="1200">
                <a:solidFill>
                  <a:schemeClr val="tx1">
                    <a:alpha val="70000"/>
                  </a:schemeClr>
                </a:solidFill>
                <a:latin typeface="Montserrat Medium" charset="0"/>
                <a:ea typeface="Montserrat Medium" charset="0"/>
                <a:cs typeface="Montserrat Medium" charset="0"/>
              </a:defRPr>
            </a:lvl1pPr>
            <a:lvl2pPr marL="457165" algn="l" defTabSz="914330" rtl="0" eaLnBrk="1" latinLnBrk="0" hangingPunct="1">
              <a:defRPr sz="1800" kern="1200">
                <a:solidFill>
                  <a:schemeClr val="tx1"/>
                </a:solidFill>
                <a:latin typeface="+mn-lt"/>
                <a:ea typeface="+mn-ea"/>
                <a:cs typeface="+mn-cs"/>
              </a:defRPr>
            </a:lvl2pPr>
            <a:lvl3pPr marL="914330" algn="l" defTabSz="914330" rtl="0" eaLnBrk="1" latinLnBrk="0" hangingPunct="1">
              <a:defRPr sz="1800" kern="1200">
                <a:solidFill>
                  <a:schemeClr val="tx1"/>
                </a:solidFill>
                <a:latin typeface="+mn-lt"/>
                <a:ea typeface="+mn-ea"/>
                <a:cs typeface="+mn-cs"/>
              </a:defRPr>
            </a:lvl3pPr>
            <a:lvl4pPr marL="1371495" algn="l" defTabSz="914330" rtl="0" eaLnBrk="1" latinLnBrk="0" hangingPunct="1">
              <a:defRPr sz="1800" kern="1200">
                <a:solidFill>
                  <a:schemeClr val="tx1"/>
                </a:solidFill>
                <a:latin typeface="+mn-lt"/>
                <a:ea typeface="+mn-ea"/>
                <a:cs typeface="+mn-cs"/>
              </a:defRPr>
            </a:lvl4pPr>
            <a:lvl5pPr marL="1828660" algn="l" defTabSz="914330" rtl="0" eaLnBrk="1" latinLnBrk="0" hangingPunct="1">
              <a:defRPr sz="1800" kern="1200">
                <a:solidFill>
                  <a:schemeClr val="tx1"/>
                </a:solidFill>
                <a:latin typeface="+mn-lt"/>
                <a:ea typeface="+mn-ea"/>
                <a:cs typeface="+mn-cs"/>
              </a:defRPr>
            </a:lvl5pPr>
            <a:lvl6pPr marL="2285825" algn="l" defTabSz="914330" rtl="0" eaLnBrk="1" latinLnBrk="0" hangingPunct="1">
              <a:defRPr sz="1800" kern="1200">
                <a:solidFill>
                  <a:schemeClr val="tx1"/>
                </a:solidFill>
                <a:latin typeface="+mn-lt"/>
                <a:ea typeface="+mn-ea"/>
                <a:cs typeface="+mn-cs"/>
              </a:defRPr>
            </a:lvl6pPr>
            <a:lvl7pPr marL="2742990" algn="l" defTabSz="914330" rtl="0" eaLnBrk="1" latinLnBrk="0" hangingPunct="1">
              <a:defRPr sz="1800" kern="1200">
                <a:solidFill>
                  <a:schemeClr val="tx1"/>
                </a:solidFill>
                <a:latin typeface="+mn-lt"/>
                <a:ea typeface="+mn-ea"/>
                <a:cs typeface="+mn-cs"/>
              </a:defRPr>
            </a:lvl7pPr>
            <a:lvl8pPr marL="3200155" algn="l" defTabSz="914330" rtl="0" eaLnBrk="1" latinLnBrk="0" hangingPunct="1">
              <a:defRPr sz="1800" kern="1200">
                <a:solidFill>
                  <a:schemeClr val="tx1"/>
                </a:solidFill>
                <a:latin typeface="+mn-lt"/>
                <a:ea typeface="+mn-ea"/>
                <a:cs typeface="+mn-cs"/>
              </a:defRPr>
            </a:lvl8pPr>
            <a:lvl9pPr marL="3657320" algn="l" defTabSz="914330" rtl="0" eaLnBrk="1" latinLnBrk="0" hangingPunct="1">
              <a:defRPr sz="1800" kern="1200">
                <a:solidFill>
                  <a:schemeClr val="tx1"/>
                </a:solidFill>
                <a:latin typeface="+mn-lt"/>
                <a:ea typeface="+mn-ea"/>
                <a:cs typeface="+mn-cs"/>
              </a:defRPr>
            </a:lvl9pPr>
          </a:lstStyle>
          <a:p>
            <a:fld id="{D8D877B3-D348-4611-9BDB-C5374591D951}" type="slidenum">
              <a:rPr lang="en-US" b="0" i="0" smtClean="0">
                <a:solidFill>
                  <a:schemeClr val="bg1"/>
                </a:solidFill>
                <a:latin typeface="Poppins Medium" pitchFamily="2" charset="77"/>
                <a:cs typeface="Poppins Medium" pitchFamily="2" charset="77"/>
              </a:rPr>
              <a:pPr/>
              <a:t>‹#›</a:t>
            </a:fld>
            <a:endParaRPr lang="en-US" b="0" i="0">
              <a:solidFill>
                <a:schemeClr val="bg1"/>
              </a:solidFill>
              <a:latin typeface="Poppins Medium" pitchFamily="2" charset="77"/>
              <a:cs typeface="Poppins Medium" pitchFamily="2" charset="77"/>
            </a:endParaRPr>
          </a:p>
        </p:txBody>
      </p:sp>
      <p:pic>
        <p:nvPicPr>
          <p:cNvPr id="4" name="Picture 3" descr="Icon&#10;&#10;Description automatically generated">
            <a:extLst>
              <a:ext uri="{FF2B5EF4-FFF2-40B4-BE49-F238E27FC236}">
                <a16:creationId xmlns:a16="http://schemas.microsoft.com/office/drawing/2014/main" id="{2B3C2331-F850-B16E-5981-B3C14CCA9E1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41179" y="3216689"/>
            <a:ext cx="306122" cy="424621"/>
          </a:xfrm>
          <a:prstGeom prst="rect">
            <a:avLst/>
          </a:prstGeom>
        </p:spPr>
      </p:pic>
      <p:sp>
        <p:nvSpPr>
          <p:cNvPr id="15" name="Text Placeholder 14">
            <a:extLst>
              <a:ext uri="{FF2B5EF4-FFF2-40B4-BE49-F238E27FC236}">
                <a16:creationId xmlns:a16="http://schemas.microsoft.com/office/drawing/2014/main" id="{5C58B0FA-6CF3-E8B1-0F68-74BF60EFBD34}"/>
              </a:ext>
            </a:extLst>
          </p:cNvPr>
          <p:cNvSpPr>
            <a:spLocks noGrp="1"/>
          </p:cNvSpPr>
          <p:nvPr>
            <p:ph type="body" sz="quarter" idx="11" hasCustomPrompt="1"/>
          </p:nvPr>
        </p:nvSpPr>
        <p:spPr>
          <a:xfrm>
            <a:off x="1259208" y="117475"/>
            <a:ext cx="9132888" cy="859723"/>
          </a:xfrm>
        </p:spPr>
        <p:txBody>
          <a:bodyPr>
            <a:spAutoFit/>
          </a:bodyPr>
          <a:lstStyle>
            <a:lvl1pPr>
              <a:defRPr lang="en-US" sz="4400" b="1" i="0" kern="1200" spc="0" baseline="0" dirty="0" smtClean="0">
                <a:solidFill>
                  <a:schemeClr val="tx1"/>
                </a:solidFill>
                <a:latin typeface="Poppins" pitchFamily="2" charset="77"/>
                <a:ea typeface="+mj-ea"/>
                <a:cs typeface="+mj-cs"/>
              </a:defRPr>
            </a:lvl1pPr>
            <a:lvl2pPr>
              <a:defRPr lang="en-US" sz="4400" b="1" i="0" kern="1200" spc="0" baseline="0" dirty="0" smtClean="0">
                <a:solidFill>
                  <a:schemeClr val="tx1"/>
                </a:solidFill>
                <a:latin typeface="Poppins" pitchFamily="2" charset="77"/>
                <a:ea typeface="+mj-ea"/>
                <a:cs typeface="+mj-cs"/>
              </a:defRPr>
            </a:lvl2pPr>
            <a:lvl3pPr>
              <a:defRPr lang="en-US" sz="4400" b="1" i="0" kern="1200" spc="0" baseline="0" dirty="0" smtClean="0">
                <a:solidFill>
                  <a:schemeClr val="tx1"/>
                </a:solidFill>
                <a:latin typeface="Poppins" pitchFamily="2" charset="77"/>
                <a:ea typeface="+mj-ea"/>
                <a:cs typeface="+mj-cs"/>
              </a:defRPr>
            </a:lvl3pPr>
            <a:lvl4pPr>
              <a:defRPr lang="en-US" sz="4400" b="1" i="0" kern="1200" spc="0" baseline="0" dirty="0" smtClean="0">
                <a:solidFill>
                  <a:schemeClr val="tx1"/>
                </a:solidFill>
                <a:latin typeface="Poppins" pitchFamily="2" charset="77"/>
                <a:ea typeface="+mj-ea"/>
                <a:cs typeface="+mj-cs"/>
              </a:defRPr>
            </a:lvl4pPr>
            <a:lvl5pPr>
              <a:defRPr lang="en-GB" sz="4400" b="1" i="0" kern="1200" spc="0" baseline="0" dirty="0">
                <a:solidFill>
                  <a:schemeClr val="tx1"/>
                </a:solidFill>
                <a:latin typeface="Poppins" pitchFamily="2" charset="77"/>
                <a:ea typeface="+mj-ea"/>
                <a:cs typeface="+mj-cs"/>
              </a:defRPr>
            </a:lvl5pPr>
          </a:lstStyle>
          <a:p>
            <a:pPr lvl="0"/>
            <a:r>
              <a:rPr lang="en-US" dirty="0"/>
              <a:t>[Header]</a:t>
            </a:r>
          </a:p>
        </p:txBody>
      </p:sp>
      <p:sp>
        <p:nvSpPr>
          <p:cNvPr id="16" name="Text Placeholder 14">
            <a:extLst>
              <a:ext uri="{FF2B5EF4-FFF2-40B4-BE49-F238E27FC236}">
                <a16:creationId xmlns:a16="http://schemas.microsoft.com/office/drawing/2014/main" id="{B63A2E7F-E60B-7365-9147-1B58C5D7E265}"/>
              </a:ext>
            </a:extLst>
          </p:cNvPr>
          <p:cNvSpPr>
            <a:spLocks noGrp="1"/>
          </p:cNvSpPr>
          <p:nvPr>
            <p:ph type="body" sz="quarter" idx="12" hasCustomPrompt="1"/>
          </p:nvPr>
        </p:nvSpPr>
        <p:spPr>
          <a:xfrm>
            <a:off x="1259208" y="984982"/>
            <a:ext cx="10756946" cy="580672"/>
          </a:xfrm>
        </p:spPr>
        <p:txBody>
          <a:bodyPr>
            <a:spAutoFit/>
          </a:bodyPr>
          <a:lstStyle>
            <a:lvl1pPr>
              <a:defRPr lang="en-US" sz="2800" b="0" i="0" kern="1200" spc="0" baseline="0" dirty="0" smtClean="0">
                <a:solidFill>
                  <a:schemeClr val="tx1"/>
                </a:solidFill>
                <a:latin typeface="Poppins" pitchFamily="2" charset="77"/>
                <a:ea typeface="+mj-ea"/>
                <a:cs typeface="+mj-cs"/>
              </a:defRPr>
            </a:lvl1pPr>
            <a:lvl2pPr>
              <a:defRPr lang="en-US" sz="4400" b="1" i="0" kern="1200" spc="0" baseline="0" dirty="0" smtClean="0">
                <a:solidFill>
                  <a:schemeClr val="tx1"/>
                </a:solidFill>
                <a:latin typeface="Poppins" pitchFamily="2" charset="77"/>
                <a:ea typeface="+mj-ea"/>
                <a:cs typeface="+mj-cs"/>
              </a:defRPr>
            </a:lvl2pPr>
            <a:lvl3pPr>
              <a:defRPr lang="en-US" sz="4400" b="1" i="0" kern="1200" spc="0" baseline="0" dirty="0" smtClean="0">
                <a:solidFill>
                  <a:schemeClr val="tx1"/>
                </a:solidFill>
                <a:latin typeface="Poppins" pitchFamily="2" charset="77"/>
                <a:ea typeface="+mj-ea"/>
                <a:cs typeface="+mj-cs"/>
              </a:defRPr>
            </a:lvl3pPr>
            <a:lvl4pPr>
              <a:defRPr lang="en-US" sz="4400" b="1" i="0" kern="1200" spc="0" baseline="0" dirty="0" smtClean="0">
                <a:solidFill>
                  <a:schemeClr val="tx1"/>
                </a:solidFill>
                <a:latin typeface="Poppins" pitchFamily="2" charset="77"/>
                <a:ea typeface="+mj-ea"/>
                <a:cs typeface="+mj-cs"/>
              </a:defRPr>
            </a:lvl4pPr>
            <a:lvl5pPr>
              <a:defRPr lang="en-GB" sz="4400" b="1" i="0" kern="1200" spc="0" baseline="0" dirty="0">
                <a:solidFill>
                  <a:schemeClr val="tx1"/>
                </a:solidFill>
                <a:latin typeface="Poppins" pitchFamily="2" charset="77"/>
                <a:ea typeface="+mj-ea"/>
                <a:cs typeface="+mj-cs"/>
              </a:defRPr>
            </a:lvl5pPr>
          </a:lstStyle>
          <a:p>
            <a:pPr lvl="0"/>
            <a:r>
              <a:rPr lang="en-US" dirty="0"/>
              <a:t>[Sub-header]</a:t>
            </a:r>
          </a:p>
        </p:txBody>
      </p:sp>
    </p:spTree>
    <p:extLst>
      <p:ext uri="{BB962C8B-B14F-4D97-AF65-F5344CB8AC3E}">
        <p14:creationId xmlns:p14="http://schemas.microsoft.com/office/powerpoint/2010/main" val="7349242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74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235873" y="6418877"/>
            <a:ext cx="513735" cy="227164"/>
          </a:xfrm>
          <a:prstGeom prst="rect">
            <a:avLst/>
          </a:prstGeom>
        </p:spPr>
        <p:txBody>
          <a:bodyPr/>
          <a:lstStyle>
            <a:lvl1pPr>
              <a:defRPr>
                <a:solidFill>
                  <a:schemeClr val="bg1"/>
                </a:solidFill>
              </a:defRPr>
            </a:lvl1pPr>
          </a:lstStyle>
          <a:p>
            <a:fld id="{D8D877B3-D348-4611-9BDB-C5374591D951}" type="slidenum">
              <a:rPr lang="en-US" smtClean="0"/>
              <a:pPr/>
              <a:t>‹#›</a:t>
            </a:fld>
            <a:endParaRPr lang="en-US"/>
          </a:p>
        </p:txBody>
      </p:sp>
      <p:sp>
        <p:nvSpPr>
          <p:cNvPr id="7" name="Rectangle 6"/>
          <p:cNvSpPr/>
          <p:nvPr userDrawn="1"/>
        </p:nvSpPr>
        <p:spPr>
          <a:xfrm>
            <a:off x="0" y="0"/>
            <a:ext cx="9906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0" i="0">
              <a:latin typeface="Poppins" pitchFamily="2" charset="77"/>
            </a:endParaRPr>
          </a:p>
        </p:txBody>
      </p:sp>
      <p:sp>
        <p:nvSpPr>
          <p:cNvPr id="8" name="Номер слайда 21"/>
          <p:cNvSpPr txBox="1">
            <a:spLocks/>
          </p:cNvSpPr>
          <p:nvPr userDrawn="1"/>
        </p:nvSpPr>
        <p:spPr>
          <a:xfrm>
            <a:off x="235873" y="6418877"/>
            <a:ext cx="513735" cy="227164"/>
          </a:xfrm>
          <a:prstGeom prst="rect">
            <a:avLst/>
          </a:prstGeom>
          <a:noFill/>
        </p:spPr>
        <p:txBody>
          <a:bodyPr vert="horz" lIns="0" tIns="0" rIns="0" bIns="0" rtlCol="0" anchor="ctr"/>
          <a:lstStyle>
            <a:defPPr>
              <a:defRPr lang="en-US"/>
            </a:defPPr>
            <a:lvl1pPr marL="0" algn="ctr" defTabSz="914330" rtl="0" eaLnBrk="1" latinLnBrk="0" hangingPunct="1">
              <a:defRPr sz="1000" b="0" i="0" kern="1200">
                <a:solidFill>
                  <a:schemeClr val="tx1">
                    <a:alpha val="70000"/>
                  </a:schemeClr>
                </a:solidFill>
                <a:latin typeface="Montserrat Medium" charset="0"/>
                <a:ea typeface="Montserrat Medium" charset="0"/>
                <a:cs typeface="Montserrat Medium" charset="0"/>
              </a:defRPr>
            </a:lvl1pPr>
            <a:lvl2pPr marL="457165" algn="l" defTabSz="914330" rtl="0" eaLnBrk="1" latinLnBrk="0" hangingPunct="1">
              <a:defRPr sz="1800" kern="1200">
                <a:solidFill>
                  <a:schemeClr val="tx1"/>
                </a:solidFill>
                <a:latin typeface="+mn-lt"/>
                <a:ea typeface="+mn-ea"/>
                <a:cs typeface="+mn-cs"/>
              </a:defRPr>
            </a:lvl2pPr>
            <a:lvl3pPr marL="914330" algn="l" defTabSz="914330" rtl="0" eaLnBrk="1" latinLnBrk="0" hangingPunct="1">
              <a:defRPr sz="1800" kern="1200">
                <a:solidFill>
                  <a:schemeClr val="tx1"/>
                </a:solidFill>
                <a:latin typeface="+mn-lt"/>
                <a:ea typeface="+mn-ea"/>
                <a:cs typeface="+mn-cs"/>
              </a:defRPr>
            </a:lvl3pPr>
            <a:lvl4pPr marL="1371495" algn="l" defTabSz="914330" rtl="0" eaLnBrk="1" latinLnBrk="0" hangingPunct="1">
              <a:defRPr sz="1800" kern="1200">
                <a:solidFill>
                  <a:schemeClr val="tx1"/>
                </a:solidFill>
                <a:latin typeface="+mn-lt"/>
                <a:ea typeface="+mn-ea"/>
                <a:cs typeface="+mn-cs"/>
              </a:defRPr>
            </a:lvl4pPr>
            <a:lvl5pPr marL="1828660" algn="l" defTabSz="914330" rtl="0" eaLnBrk="1" latinLnBrk="0" hangingPunct="1">
              <a:defRPr sz="1800" kern="1200">
                <a:solidFill>
                  <a:schemeClr val="tx1"/>
                </a:solidFill>
                <a:latin typeface="+mn-lt"/>
                <a:ea typeface="+mn-ea"/>
                <a:cs typeface="+mn-cs"/>
              </a:defRPr>
            </a:lvl5pPr>
            <a:lvl6pPr marL="2285825" algn="l" defTabSz="914330" rtl="0" eaLnBrk="1" latinLnBrk="0" hangingPunct="1">
              <a:defRPr sz="1800" kern="1200">
                <a:solidFill>
                  <a:schemeClr val="tx1"/>
                </a:solidFill>
                <a:latin typeface="+mn-lt"/>
                <a:ea typeface="+mn-ea"/>
                <a:cs typeface="+mn-cs"/>
              </a:defRPr>
            </a:lvl6pPr>
            <a:lvl7pPr marL="2742990" algn="l" defTabSz="914330" rtl="0" eaLnBrk="1" latinLnBrk="0" hangingPunct="1">
              <a:defRPr sz="1800" kern="1200">
                <a:solidFill>
                  <a:schemeClr val="tx1"/>
                </a:solidFill>
                <a:latin typeface="+mn-lt"/>
                <a:ea typeface="+mn-ea"/>
                <a:cs typeface="+mn-cs"/>
              </a:defRPr>
            </a:lvl7pPr>
            <a:lvl8pPr marL="3200155" algn="l" defTabSz="914330" rtl="0" eaLnBrk="1" latinLnBrk="0" hangingPunct="1">
              <a:defRPr sz="1800" kern="1200">
                <a:solidFill>
                  <a:schemeClr val="tx1"/>
                </a:solidFill>
                <a:latin typeface="+mn-lt"/>
                <a:ea typeface="+mn-ea"/>
                <a:cs typeface="+mn-cs"/>
              </a:defRPr>
            </a:lvl8pPr>
            <a:lvl9pPr marL="3657320" algn="l" defTabSz="914330" rtl="0" eaLnBrk="1" latinLnBrk="0" hangingPunct="1">
              <a:defRPr sz="1800" kern="1200">
                <a:solidFill>
                  <a:schemeClr val="tx1"/>
                </a:solidFill>
                <a:latin typeface="+mn-lt"/>
                <a:ea typeface="+mn-ea"/>
                <a:cs typeface="+mn-cs"/>
              </a:defRPr>
            </a:lvl9pPr>
          </a:lstStyle>
          <a:p>
            <a:fld id="{D8D877B3-D348-4611-9BDB-C5374591D951}" type="slidenum">
              <a:rPr lang="en-US" b="0" i="0" smtClean="0">
                <a:solidFill>
                  <a:schemeClr val="bg1"/>
                </a:solidFill>
                <a:latin typeface="Poppins Medium" pitchFamily="2" charset="77"/>
                <a:cs typeface="Poppins Medium" pitchFamily="2" charset="77"/>
              </a:rPr>
              <a:pPr/>
              <a:t>‹#›</a:t>
            </a:fld>
            <a:endParaRPr lang="en-US" b="0" i="0">
              <a:solidFill>
                <a:schemeClr val="bg1"/>
              </a:solidFill>
              <a:latin typeface="Poppins Medium" pitchFamily="2" charset="77"/>
              <a:cs typeface="Poppins Medium" pitchFamily="2" charset="77"/>
            </a:endParaRPr>
          </a:p>
        </p:txBody>
      </p:sp>
      <p:pic>
        <p:nvPicPr>
          <p:cNvPr id="4" name="Picture 3" descr="Icon&#10;&#10;Description automatically generated">
            <a:extLst>
              <a:ext uri="{FF2B5EF4-FFF2-40B4-BE49-F238E27FC236}">
                <a16:creationId xmlns:a16="http://schemas.microsoft.com/office/drawing/2014/main" id="{2B3C2331-F850-B16E-5981-B3C14CCA9E1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41179" y="3216689"/>
            <a:ext cx="306122" cy="424621"/>
          </a:xfrm>
          <a:prstGeom prst="rect">
            <a:avLst/>
          </a:prstGeom>
        </p:spPr>
      </p:pic>
      <p:sp>
        <p:nvSpPr>
          <p:cNvPr id="2" name="Picture Placeholder 4">
            <a:extLst>
              <a:ext uri="{FF2B5EF4-FFF2-40B4-BE49-F238E27FC236}">
                <a16:creationId xmlns:a16="http://schemas.microsoft.com/office/drawing/2014/main" id="{F597BD10-ACD8-2545-E96D-6D3C344D0350}"/>
              </a:ext>
            </a:extLst>
          </p:cNvPr>
          <p:cNvSpPr>
            <a:spLocks noGrp="1"/>
          </p:cNvSpPr>
          <p:nvPr>
            <p:ph type="pic" sz="quarter" idx="11" hasCustomPrompt="1"/>
          </p:nvPr>
        </p:nvSpPr>
        <p:spPr>
          <a:xfrm>
            <a:off x="990599" y="0"/>
            <a:ext cx="3733801"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9" name="Номер слайда 21">
            <a:extLst>
              <a:ext uri="{FF2B5EF4-FFF2-40B4-BE49-F238E27FC236}">
                <a16:creationId xmlns:a16="http://schemas.microsoft.com/office/drawing/2014/main" id="{9FCC30D5-5EDA-E4C4-B9BA-1248757ADFB6}"/>
              </a:ext>
            </a:extLst>
          </p:cNvPr>
          <p:cNvSpPr txBox="1">
            <a:spLocks/>
          </p:cNvSpPr>
          <p:nvPr userDrawn="1"/>
        </p:nvSpPr>
        <p:spPr>
          <a:xfrm>
            <a:off x="235873" y="6418877"/>
            <a:ext cx="513735" cy="227164"/>
          </a:xfrm>
          <a:prstGeom prst="rect">
            <a:avLst/>
          </a:prstGeom>
          <a:noFill/>
        </p:spPr>
        <p:txBody>
          <a:bodyPr vert="horz" lIns="0" tIns="0" rIns="0" bIns="0" rtlCol="0" anchor="ctr"/>
          <a:lstStyle>
            <a:defPPr>
              <a:defRPr lang="en-US"/>
            </a:defPPr>
            <a:lvl1pPr marL="0" algn="ctr" defTabSz="914330" rtl="0" eaLnBrk="1" latinLnBrk="0" hangingPunct="1">
              <a:defRPr sz="1000" b="0" i="0" kern="1200">
                <a:solidFill>
                  <a:schemeClr val="tx1">
                    <a:alpha val="70000"/>
                  </a:schemeClr>
                </a:solidFill>
                <a:latin typeface="Poppins Medium" pitchFamily="2" charset="77"/>
                <a:ea typeface="Poppins Medium" pitchFamily="2" charset="77"/>
                <a:cs typeface="Poppins Medium" pitchFamily="2" charset="77"/>
              </a:defRPr>
            </a:lvl1pPr>
            <a:lvl2pPr marL="457165" algn="l" defTabSz="914330" rtl="0" eaLnBrk="1" latinLnBrk="0" hangingPunct="1">
              <a:defRPr sz="1800" kern="1200">
                <a:solidFill>
                  <a:schemeClr val="tx1"/>
                </a:solidFill>
                <a:latin typeface="+mn-lt"/>
                <a:ea typeface="+mn-ea"/>
                <a:cs typeface="+mn-cs"/>
              </a:defRPr>
            </a:lvl2pPr>
            <a:lvl3pPr marL="914330" algn="l" defTabSz="914330" rtl="0" eaLnBrk="1" latinLnBrk="0" hangingPunct="1">
              <a:defRPr sz="1800" kern="1200">
                <a:solidFill>
                  <a:schemeClr val="tx1"/>
                </a:solidFill>
                <a:latin typeface="+mn-lt"/>
                <a:ea typeface="+mn-ea"/>
                <a:cs typeface="+mn-cs"/>
              </a:defRPr>
            </a:lvl3pPr>
            <a:lvl4pPr marL="1371495" algn="l" defTabSz="914330" rtl="0" eaLnBrk="1" latinLnBrk="0" hangingPunct="1">
              <a:defRPr sz="1800" kern="1200">
                <a:solidFill>
                  <a:schemeClr val="tx1"/>
                </a:solidFill>
                <a:latin typeface="+mn-lt"/>
                <a:ea typeface="+mn-ea"/>
                <a:cs typeface="+mn-cs"/>
              </a:defRPr>
            </a:lvl4pPr>
            <a:lvl5pPr marL="1828660" algn="l" defTabSz="914330" rtl="0" eaLnBrk="1" latinLnBrk="0" hangingPunct="1">
              <a:defRPr sz="1800" kern="1200">
                <a:solidFill>
                  <a:schemeClr val="tx1"/>
                </a:solidFill>
                <a:latin typeface="+mn-lt"/>
                <a:ea typeface="+mn-ea"/>
                <a:cs typeface="+mn-cs"/>
              </a:defRPr>
            </a:lvl5pPr>
            <a:lvl6pPr marL="2285825" algn="l" defTabSz="914330" rtl="0" eaLnBrk="1" latinLnBrk="0" hangingPunct="1">
              <a:defRPr sz="1800" kern="1200">
                <a:solidFill>
                  <a:schemeClr val="tx1"/>
                </a:solidFill>
                <a:latin typeface="+mn-lt"/>
                <a:ea typeface="+mn-ea"/>
                <a:cs typeface="+mn-cs"/>
              </a:defRPr>
            </a:lvl6pPr>
            <a:lvl7pPr marL="2742990" algn="l" defTabSz="914330" rtl="0" eaLnBrk="1" latinLnBrk="0" hangingPunct="1">
              <a:defRPr sz="1800" kern="1200">
                <a:solidFill>
                  <a:schemeClr val="tx1"/>
                </a:solidFill>
                <a:latin typeface="+mn-lt"/>
                <a:ea typeface="+mn-ea"/>
                <a:cs typeface="+mn-cs"/>
              </a:defRPr>
            </a:lvl7pPr>
            <a:lvl8pPr marL="3200155" algn="l" defTabSz="914330" rtl="0" eaLnBrk="1" latinLnBrk="0" hangingPunct="1">
              <a:defRPr sz="1800" kern="1200">
                <a:solidFill>
                  <a:schemeClr val="tx1"/>
                </a:solidFill>
                <a:latin typeface="+mn-lt"/>
                <a:ea typeface="+mn-ea"/>
                <a:cs typeface="+mn-cs"/>
              </a:defRPr>
            </a:lvl8pPr>
            <a:lvl9pPr marL="3657320" algn="l" defTabSz="914330" rtl="0" eaLnBrk="1" latinLnBrk="0" hangingPunct="1">
              <a:defRPr sz="1800" kern="1200">
                <a:solidFill>
                  <a:schemeClr val="tx1"/>
                </a:solidFill>
                <a:latin typeface="+mn-lt"/>
                <a:ea typeface="+mn-ea"/>
                <a:cs typeface="+mn-cs"/>
              </a:defRPr>
            </a:lvl9pPr>
          </a:lstStyle>
          <a:p>
            <a:fld id="{D8D877B3-D348-4611-9BDB-C5374591D951}" type="slidenum">
              <a:rPr lang="en-US" smtClean="0">
                <a:solidFill>
                  <a:schemeClr val="bg1"/>
                </a:solidFill>
              </a:rPr>
              <a:pPr/>
              <a:t>‹#›</a:t>
            </a:fld>
            <a:endParaRPr lang="en-US">
              <a:solidFill>
                <a:schemeClr val="bg1"/>
              </a:solidFill>
            </a:endParaRPr>
          </a:p>
        </p:txBody>
      </p:sp>
      <p:sp>
        <p:nvSpPr>
          <p:cNvPr id="10" name="Title 3">
            <a:extLst>
              <a:ext uri="{FF2B5EF4-FFF2-40B4-BE49-F238E27FC236}">
                <a16:creationId xmlns:a16="http://schemas.microsoft.com/office/drawing/2014/main" id="{58CF3053-D218-2AE2-3F40-E0A8B62A19D8}"/>
              </a:ext>
            </a:extLst>
          </p:cNvPr>
          <p:cNvSpPr txBox="1">
            <a:spLocks/>
          </p:cNvSpPr>
          <p:nvPr userDrawn="1"/>
        </p:nvSpPr>
        <p:spPr>
          <a:xfrm>
            <a:off x="4963700" y="294160"/>
            <a:ext cx="5374409" cy="601767"/>
          </a:xfrm>
          <a:prstGeom prst="rect">
            <a:avLst/>
          </a:prstGeom>
        </p:spPr>
        <p:txBody>
          <a:bodyPr/>
          <a:lstStyle>
            <a:lvl1pPr algn="l" defTabSz="914318" rtl="0" eaLnBrk="1" latinLnBrk="0" hangingPunct="1">
              <a:lnSpc>
                <a:spcPct val="80000"/>
              </a:lnSpc>
              <a:spcBef>
                <a:spcPct val="0"/>
              </a:spcBef>
              <a:buNone/>
              <a:defRPr sz="4400" b="1" i="0" kern="1200" spc="-151" baseline="0">
                <a:solidFill>
                  <a:schemeClr val="tx1"/>
                </a:solidFill>
                <a:latin typeface="Poppins" pitchFamily="2" charset="77"/>
                <a:ea typeface="+mj-ea"/>
                <a:cs typeface="+mj-cs"/>
              </a:defRPr>
            </a:lvl1pPr>
          </a:lstStyle>
          <a:p>
            <a:r>
              <a:rPr lang="en-US" spc="0" baseline="0" dirty="0"/>
              <a:t>Workshop aims</a:t>
            </a:r>
            <a:r>
              <a:rPr lang="en-US" spc="0" baseline="0" dirty="0">
                <a:solidFill>
                  <a:schemeClr val="accent1"/>
                </a:solidFill>
              </a:rPr>
              <a:t>.</a:t>
            </a:r>
          </a:p>
        </p:txBody>
      </p:sp>
      <p:sp>
        <p:nvSpPr>
          <p:cNvPr id="11" name="Rectangle 10">
            <a:extLst>
              <a:ext uri="{FF2B5EF4-FFF2-40B4-BE49-F238E27FC236}">
                <a16:creationId xmlns:a16="http://schemas.microsoft.com/office/drawing/2014/main" id="{D80E5023-AB19-B8A4-1F2E-D9A2A908B04C}"/>
              </a:ext>
            </a:extLst>
          </p:cNvPr>
          <p:cNvSpPr/>
          <p:nvPr userDrawn="1"/>
        </p:nvSpPr>
        <p:spPr>
          <a:xfrm>
            <a:off x="5078511" y="934717"/>
            <a:ext cx="576000" cy="66702"/>
          </a:xfrm>
          <a:prstGeom prst="rect">
            <a:avLst/>
          </a:prstGeom>
          <a:solidFill>
            <a:srgbClr val="FEC5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3">
            <a:extLst>
              <a:ext uri="{FF2B5EF4-FFF2-40B4-BE49-F238E27FC236}">
                <a16:creationId xmlns:a16="http://schemas.microsoft.com/office/drawing/2014/main" id="{2EC96339-5855-D81F-FCB7-8DA0F5DDC72D}"/>
              </a:ext>
            </a:extLst>
          </p:cNvPr>
          <p:cNvSpPr txBox="1">
            <a:spLocks/>
          </p:cNvSpPr>
          <p:nvPr userDrawn="1"/>
        </p:nvSpPr>
        <p:spPr>
          <a:xfrm>
            <a:off x="4963700" y="1103785"/>
            <a:ext cx="5374409" cy="601767"/>
          </a:xfrm>
          <a:prstGeom prst="rect">
            <a:avLst/>
          </a:prstGeom>
        </p:spPr>
        <p:txBody>
          <a:bodyPr/>
          <a:lstStyle>
            <a:lvl1pPr algn="l" defTabSz="914318" rtl="0" eaLnBrk="1" latinLnBrk="0" hangingPunct="1">
              <a:lnSpc>
                <a:spcPct val="80000"/>
              </a:lnSpc>
              <a:spcBef>
                <a:spcPct val="0"/>
              </a:spcBef>
              <a:buNone/>
              <a:defRPr sz="4400" b="1" i="0" kern="1200" spc="-151" baseline="0">
                <a:solidFill>
                  <a:schemeClr val="tx1"/>
                </a:solidFill>
                <a:latin typeface="Poppins" pitchFamily="2" charset="77"/>
                <a:ea typeface="+mj-ea"/>
                <a:cs typeface="+mj-cs"/>
              </a:defRPr>
            </a:lvl1pPr>
          </a:lstStyle>
          <a:p>
            <a:r>
              <a:rPr lang="en-US" sz="2800" b="0" spc="0" baseline="0" dirty="0">
                <a:solidFill>
                  <a:schemeClr val="tx1"/>
                </a:solidFill>
              </a:rPr>
              <a:t>To help you:</a:t>
            </a:r>
          </a:p>
        </p:txBody>
      </p:sp>
    </p:spTree>
    <p:extLst>
      <p:ext uri="{BB962C8B-B14F-4D97-AF65-F5344CB8AC3E}">
        <p14:creationId xmlns:p14="http://schemas.microsoft.com/office/powerpoint/2010/main" val="20947012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82_Custom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1E1E5F6-19E5-8177-B412-C71951EE8C34}"/>
              </a:ext>
            </a:extLst>
          </p:cNvPr>
          <p:cNvSpPr/>
          <p:nvPr userDrawn="1"/>
        </p:nvSpPr>
        <p:spPr>
          <a:xfrm>
            <a:off x="0" y="0"/>
            <a:ext cx="12192000" cy="6709011"/>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icture Placeholder 4">
            <a:extLst>
              <a:ext uri="{FF2B5EF4-FFF2-40B4-BE49-F238E27FC236}">
                <a16:creationId xmlns:a16="http://schemas.microsoft.com/office/drawing/2014/main" id="{C3EE6C97-3BC9-2D25-BEAE-09ECC6DDB8BC}"/>
              </a:ext>
            </a:extLst>
          </p:cNvPr>
          <p:cNvSpPr>
            <a:spLocks noGrp="1"/>
          </p:cNvSpPr>
          <p:nvPr>
            <p:ph type="pic" sz="quarter" idx="11" hasCustomPrompt="1"/>
          </p:nvPr>
        </p:nvSpPr>
        <p:spPr>
          <a:xfrm>
            <a:off x="4754880" y="3734891"/>
            <a:ext cx="6992984" cy="2700743"/>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17" name="Rectangle 16">
            <a:extLst>
              <a:ext uri="{FF2B5EF4-FFF2-40B4-BE49-F238E27FC236}">
                <a16:creationId xmlns:a16="http://schemas.microsoft.com/office/drawing/2014/main" id="{34C6B2B1-CA6C-8F7A-95E5-9FB2D403D8EB}"/>
              </a:ext>
            </a:extLst>
          </p:cNvPr>
          <p:cNvSpPr/>
          <p:nvPr userDrawn="1"/>
        </p:nvSpPr>
        <p:spPr>
          <a:xfrm>
            <a:off x="0" y="0"/>
            <a:ext cx="475488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DB8A1ECE-CC57-F3AF-DF04-40A8EB1FF568}"/>
              </a:ext>
            </a:extLst>
          </p:cNvPr>
          <p:cNvGrpSpPr/>
          <p:nvPr userDrawn="1"/>
        </p:nvGrpSpPr>
        <p:grpSpPr>
          <a:xfrm>
            <a:off x="4629150" y="495300"/>
            <a:ext cx="7183099" cy="6000750"/>
            <a:chOff x="4629150" y="495300"/>
            <a:chExt cx="7334250" cy="6000750"/>
          </a:xfrm>
        </p:grpSpPr>
        <p:cxnSp>
          <p:nvCxnSpPr>
            <p:cNvPr id="4" name="Straight Connector 3">
              <a:extLst>
                <a:ext uri="{FF2B5EF4-FFF2-40B4-BE49-F238E27FC236}">
                  <a16:creationId xmlns:a16="http://schemas.microsoft.com/office/drawing/2014/main" id="{B355EC12-F5C6-D6A0-0626-D105ECBD2F46}"/>
                </a:ext>
              </a:extLst>
            </p:cNvPr>
            <p:cNvCxnSpPr>
              <a:cxnSpLocks/>
            </p:cNvCxnSpPr>
            <p:nvPr userDrawn="1"/>
          </p:nvCxnSpPr>
          <p:spPr>
            <a:xfrm>
              <a:off x="4629150" y="495300"/>
              <a:ext cx="7334250" cy="0"/>
            </a:xfrm>
            <a:prstGeom prst="line">
              <a:avLst/>
            </a:prstGeom>
            <a:ln w="127000" cap="sq">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98429D32-E3D7-313C-4536-6692CC193F53}"/>
                </a:ext>
              </a:extLst>
            </p:cNvPr>
            <p:cNvCxnSpPr>
              <a:cxnSpLocks/>
            </p:cNvCxnSpPr>
            <p:nvPr userDrawn="1"/>
          </p:nvCxnSpPr>
          <p:spPr>
            <a:xfrm>
              <a:off x="4629150" y="6496050"/>
              <a:ext cx="7334250" cy="0"/>
            </a:xfrm>
            <a:prstGeom prst="line">
              <a:avLst/>
            </a:prstGeom>
            <a:ln w="127000" cap="sq">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5A504C60-EECA-6D6D-AC05-C97B6D094127}"/>
                </a:ext>
              </a:extLst>
            </p:cNvPr>
            <p:cNvCxnSpPr>
              <a:cxnSpLocks/>
            </p:cNvCxnSpPr>
            <p:nvPr userDrawn="1"/>
          </p:nvCxnSpPr>
          <p:spPr>
            <a:xfrm flipV="1">
              <a:off x="11963400" y="552450"/>
              <a:ext cx="0" cy="5943600"/>
            </a:xfrm>
            <a:prstGeom prst="line">
              <a:avLst/>
            </a:prstGeom>
            <a:ln w="127000" cap="sq">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15" name="Rectangle 14">
            <a:extLst>
              <a:ext uri="{FF2B5EF4-FFF2-40B4-BE49-F238E27FC236}">
                <a16:creationId xmlns:a16="http://schemas.microsoft.com/office/drawing/2014/main" id="{4BDFC9CE-2BEE-402B-F16E-2E8BA92BD18E}"/>
              </a:ext>
            </a:extLst>
          </p:cNvPr>
          <p:cNvSpPr/>
          <p:nvPr userDrawn="1"/>
        </p:nvSpPr>
        <p:spPr>
          <a:xfrm>
            <a:off x="10116283" y="677291"/>
            <a:ext cx="1527915" cy="29423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64008" rIns="0" rtlCol="0" anchor="ctr"/>
          <a:lstStyle/>
          <a:p>
            <a:pPr algn="ctr"/>
            <a:r>
              <a:rPr lang="en-US" sz="900" dirty="0">
                <a:latin typeface="Poppins" pitchFamily="2" charset="77"/>
                <a:ea typeface="Montserrat" charset="0"/>
                <a:cs typeface="Poppins" pitchFamily="2" charset="77"/>
              </a:rPr>
              <a:t>WORKSHOP TITLE HERE</a:t>
            </a:r>
          </a:p>
        </p:txBody>
      </p:sp>
      <p:sp>
        <p:nvSpPr>
          <p:cNvPr id="16" name="Right Triangle 15">
            <a:extLst>
              <a:ext uri="{FF2B5EF4-FFF2-40B4-BE49-F238E27FC236}">
                <a16:creationId xmlns:a16="http://schemas.microsoft.com/office/drawing/2014/main" id="{D2880EF0-7B48-E8E6-7697-5357BF17C24A}"/>
              </a:ext>
            </a:extLst>
          </p:cNvPr>
          <p:cNvSpPr/>
          <p:nvPr userDrawn="1"/>
        </p:nvSpPr>
        <p:spPr>
          <a:xfrm flipV="1">
            <a:off x="11490518" y="971525"/>
            <a:ext cx="153680" cy="153680"/>
          </a:xfrm>
          <a:prstGeom prst="rtTriangl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atin typeface="Poppins" pitchFamily="2" charset="77"/>
            </a:endParaRPr>
          </a:p>
        </p:txBody>
      </p:sp>
      <p:sp>
        <p:nvSpPr>
          <p:cNvPr id="21" name="Text Placeholder 14">
            <a:extLst>
              <a:ext uri="{FF2B5EF4-FFF2-40B4-BE49-F238E27FC236}">
                <a16:creationId xmlns:a16="http://schemas.microsoft.com/office/drawing/2014/main" id="{662ED9B2-2387-06E1-BC01-6293526A3ED2}"/>
              </a:ext>
            </a:extLst>
          </p:cNvPr>
          <p:cNvSpPr>
            <a:spLocks noGrp="1"/>
          </p:cNvSpPr>
          <p:nvPr>
            <p:ph type="body" sz="quarter" idx="14" hasCustomPrompt="1"/>
          </p:nvPr>
        </p:nvSpPr>
        <p:spPr>
          <a:xfrm>
            <a:off x="5198724" y="1529629"/>
            <a:ext cx="6154220" cy="1850569"/>
          </a:xfrm>
        </p:spPr>
        <p:txBody>
          <a:bodyPr wrap="square" anchor="ctr" anchorCtr="0">
            <a:normAutofit/>
          </a:bodyPr>
          <a:lstStyle>
            <a:lvl1pPr algn="ctr">
              <a:defRPr lang="en-US" sz="2800" b="0" i="0" kern="1200" spc="0" baseline="0" dirty="0" smtClean="0">
                <a:solidFill>
                  <a:schemeClr val="tx1"/>
                </a:solidFill>
                <a:latin typeface="Poppins" pitchFamily="2" charset="77"/>
                <a:ea typeface="+mj-ea"/>
                <a:cs typeface="+mj-cs"/>
              </a:defRPr>
            </a:lvl1pPr>
            <a:lvl2pPr>
              <a:defRPr lang="en-US" sz="4400" b="1" i="0" kern="1200" spc="0" baseline="0" dirty="0" smtClean="0">
                <a:solidFill>
                  <a:schemeClr val="tx1"/>
                </a:solidFill>
                <a:latin typeface="Poppins" pitchFamily="2" charset="77"/>
                <a:ea typeface="+mj-ea"/>
                <a:cs typeface="+mj-cs"/>
              </a:defRPr>
            </a:lvl2pPr>
            <a:lvl3pPr>
              <a:defRPr lang="en-US" sz="4400" b="1" i="0" kern="1200" spc="0" baseline="0" dirty="0" smtClean="0">
                <a:solidFill>
                  <a:schemeClr val="tx1"/>
                </a:solidFill>
                <a:latin typeface="Poppins" pitchFamily="2" charset="77"/>
                <a:ea typeface="+mj-ea"/>
                <a:cs typeface="+mj-cs"/>
              </a:defRPr>
            </a:lvl3pPr>
            <a:lvl4pPr>
              <a:defRPr lang="en-US" sz="4400" b="1" i="0" kern="1200" spc="0" baseline="0" dirty="0" smtClean="0">
                <a:solidFill>
                  <a:schemeClr val="tx1"/>
                </a:solidFill>
                <a:latin typeface="Poppins" pitchFamily="2" charset="77"/>
                <a:ea typeface="+mj-ea"/>
                <a:cs typeface="+mj-cs"/>
              </a:defRPr>
            </a:lvl4pPr>
            <a:lvl5pPr>
              <a:defRPr lang="en-GB" sz="4400" b="1" i="0" kern="1200" spc="0" baseline="0" dirty="0">
                <a:solidFill>
                  <a:schemeClr val="tx1"/>
                </a:solidFill>
                <a:latin typeface="Poppins" pitchFamily="2" charset="77"/>
                <a:ea typeface="+mj-ea"/>
                <a:cs typeface="+mj-cs"/>
              </a:defRPr>
            </a:lvl5pPr>
          </a:lstStyle>
          <a:p>
            <a:pPr lvl="0"/>
            <a:r>
              <a:rPr lang="en-US" dirty="0"/>
              <a:t>[Sub-header]</a:t>
            </a:r>
          </a:p>
        </p:txBody>
      </p:sp>
      <p:grpSp>
        <p:nvGrpSpPr>
          <p:cNvPr id="22" name="Group 21">
            <a:extLst>
              <a:ext uri="{FF2B5EF4-FFF2-40B4-BE49-F238E27FC236}">
                <a16:creationId xmlns:a16="http://schemas.microsoft.com/office/drawing/2014/main" id="{62019279-E347-B9B9-6FFA-07F585FF4ED1}"/>
              </a:ext>
            </a:extLst>
          </p:cNvPr>
          <p:cNvGrpSpPr/>
          <p:nvPr userDrawn="1"/>
        </p:nvGrpSpPr>
        <p:grpSpPr>
          <a:xfrm flipH="1">
            <a:off x="404731" y="495300"/>
            <a:ext cx="4290981" cy="6000750"/>
            <a:chOff x="4629150" y="495300"/>
            <a:chExt cx="7334250" cy="6000750"/>
          </a:xfrm>
        </p:grpSpPr>
        <p:cxnSp>
          <p:nvCxnSpPr>
            <p:cNvPr id="23" name="Straight Connector 22">
              <a:extLst>
                <a:ext uri="{FF2B5EF4-FFF2-40B4-BE49-F238E27FC236}">
                  <a16:creationId xmlns:a16="http://schemas.microsoft.com/office/drawing/2014/main" id="{9DE0B2F7-3C1F-3A4E-1C09-B5C3302CA74F}"/>
                </a:ext>
              </a:extLst>
            </p:cNvPr>
            <p:cNvCxnSpPr>
              <a:cxnSpLocks/>
            </p:cNvCxnSpPr>
            <p:nvPr userDrawn="1"/>
          </p:nvCxnSpPr>
          <p:spPr>
            <a:xfrm>
              <a:off x="4629150" y="495300"/>
              <a:ext cx="7334250" cy="0"/>
            </a:xfrm>
            <a:prstGeom prst="line">
              <a:avLst/>
            </a:prstGeom>
            <a:ln w="1270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840F887-8AD4-CB43-F939-7E65B6B84498}"/>
                </a:ext>
              </a:extLst>
            </p:cNvPr>
            <p:cNvCxnSpPr>
              <a:cxnSpLocks/>
            </p:cNvCxnSpPr>
            <p:nvPr userDrawn="1"/>
          </p:nvCxnSpPr>
          <p:spPr>
            <a:xfrm>
              <a:off x="4629150" y="6496050"/>
              <a:ext cx="7334250" cy="0"/>
            </a:xfrm>
            <a:prstGeom prst="line">
              <a:avLst/>
            </a:prstGeom>
            <a:ln w="1270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39EAF5D1-045B-19D1-309F-F7AA3849F9CC}"/>
                </a:ext>
              </a:extLst>
            </p:cNvPr>
            <p:cNvCxnSpPr>
              <a:cxnSpLocks/>
            </p:cNvCxnSpPr>
            <p:nvPr userDrawn="1"/>
          </p:nvCxnSpPr>
          <p:spPr>
            <a:xfrm flipV="1">
              <a:off x="11963400" y="552450"/>
              <a:ext cx="0" cy="5943600"/>
            </a:xfrm>
            <a:prstGeom prst="line">
              <a:avLst/>
            </a:prstGeom>
            <a:ln w="127000" cap="sq">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6" name="Text Placeholder 14">
            <a:extLst>
              <a:ext uri="{FF2B5EF4-FFF2-40B4-BE49-F238E27FC236}">
                <a16:creationId xmlns:a16="http://schemas.microsoft.com/office/drawing/2014/main" id="{2D37A68F-E672-4A05-BD55-2C5305DEE67C}"/>
              </a:ext>
            </a:extLst>
          </p:cNvPr>
          <p:cNvSpPr>
            <a:spLocks noGrp="1"/>
          </p:cNvSpPr>
          <p:nvPr>
            <p:ph type="body" sz="quarter" idx="12" hasCustomPrompt="1"/>
          </p:nvPr>
        </p:nvSpPr>
        <p:spPr>
          <a:xfrm>
            <a:off x="645432" y="756303"/>
            <a:ext cx="3888990" cy="769441"/>
          </a:xfrm>
        </p:spPr>
        <p:txBody>
          <a:bodyPr wrap="square">
            <a:spAutoFit/>
          </a:bodyPr>
          <a:lstStyle>
            <a:lvl1pPr>
              <a:lnSpc>
                <a:spcPct val="100000"/>
              </a:lnSpc>
              <a:defRPr lang="en-US" sz="4400" b="1" i="0" kern="1200" spc="0" baseline="0" dirty="0" smtClean="0">
                <a:solidFill>
                  <a:schemeClr val="bg1"/>
                </a:solidFill>
                <a:latin typeface="Poppins" pitchFamily="2" charset="77"/>
                <a:ea typeface="+mj-ea"/>
                <a:cs typeface="+mj-cs"/>
              </a:defRPr>
            </a:lvl1pPr>
            <a:lvl2pPr>
              <a:defRPr lang="en-US" sz="4400" b="1" i="0" kern="1200" spc="0" baseline="0" dirty="0" smtClean="0">
                <a:solidFill>
                  <a:schemeClr val="tx1"/>
                </a:solidFill>
                <a:latin typeface="Poppins" pitchFamily="2" charset="77"/>
                <a:ea typeface="+mj-ea"/>
                <a:cs typeface="+mj-cs"/>
              </a:defRPr>
            </a:lvl2pPr>
            <a:lvl3pPr>
              <a:defRPr lang="en-US" sz="4400" b="1" i="0" kern="1200" spc="0" baseline="0" dirty="0" smtClean="0">
                <a:solidFill>
                  <a:schemeClr val="tx1"/>
                </a:solidFill>
                <a:latin typeface="Poppins" pitchFamily="2" charset="77"/>
                <a:ea typeface="+mj-ea"/>
                <a:cs typeface="+mj-cs"/>
              </a:defRPr>
            </a:lvl3pPr>
            <a:lvl4pPr>
              <a:defRPr lang="en-US" sz="4400" b="1" i="0" kern="1200" spc="0" baseline="0" dirty="0" smtClean="0">
                <a:solidFill>
                  <a:schemeClr val="tx1"/>
                </a:solidFill>
                <a:latin typeface="Poppins" pitchFamily="2" charset="77"/>
                <a:ea typeface="+mj-ea"/>
                <a:cs typeface="+mj-cs"/>
              </a:defRPr>
            </a:lvl4pPr>
            <a:lvl5pPr>
              <a:defRPr lang="en-GB" sz="4400" b="1" i="0" kern="1200" spc="0" baseline="0" dirty="0">
                <a:solidFill>
                  <a:schemeClr val="tx1"/>
                </a:solidFill>
                <a:latin typeface="Poppins" pitchFamily="2" charset="77"/>
                <a:ea typeface="+mj-ea"/>
                <a:cs typeface="+mj-cs"/>
              </a:defRPr>
            </a:lvl5pPr>
          </a:lstStyle>
          <a:p>
            <a:pPr lvl="0"/>
            <a:r>
              <a:rPr lang="en-US" dirty="0"/>
              <a:t>[Header]</a:t>
            </a:r>
          </a:p>
        </p:txBody>
      </p:sp>
      <p:sp>
        <p:nvSpPr>
          <p:cNvPr id="8" name="Text Placeholder 14">
            <a:extLst>
              <a:ext uri="{FF2B5EF4-FFF2-40B4-BE49-F238E27FC236}">
                <a16:creationId xmlns:a16="http://schemas.microsoft.com/office/drawing/2014/main" id="{72F5DEB8-710E-52C2-605D-90D5041CD184}"/>
              </a:ext>
            </a:extLst>
          </p:cNvPr>
          <p:cNvSpPr>
            <a:spLocks noGrp="1"/>
          </p:cNvSpPr>
          <p:nvPr>
            <p:ph type="body" sz="quarter" idx="13" hasCustomPrompt="1"/>
          </p:nvPr>
        </p:nvSpPr>
        <p:spPr>
          <a:xfrm>
            <a:off x="645432" y="1623810"/>
            <a:ext cx="3914042" cy="523220"/>
          </a:xfrm>
        </p:spPr>
        <p:txBody>
          <a:bodyPr wrap="square">
            <a:spAutoFit/>
          </a:bodyPr>
          <a:lstStyle>
            <a:lvl1pPr>
              <a:lnSpc>
                <a:spcPct val="100000"/>
              </a:lnSpc>
              <a:defRPr lang="en-US" sz="2800" b="0" i="0" kern="1200" spc="0" baseline="0" dirty="0" smtClean="0">
                <a:solidFill>
                  <a:schemeClr val="bg1"/>
                </a:solidFill>
                <a:latin typeface="Poppins" pitchFamily="2" charset="77"/>
                <a:ea typeface="+mj-ea"/>
                <a:cs typeface="+mj-cs"/>
              </a:defRPr>
            </a:lvl1pPr>
            <a:lvl2pPr>
              <a:defRPr lang="en-US" sz="4400" b="1" i="0" kern="1200" spc="0" baseline="0" dirty="0" smtClean="0">
                <a:solidFill>
                  <a:schemeClr val="tx1"/>
                </a:solidFill>
                <a:latin typeface="Poppins" pitchFamily="2" charset="77"/>
                <a:ea typeface="+mj-ea"/>
                <a:cs typeface="+mj-cs"/>
              </a:defRPr>
            </a:lvl2pPr>
            <a:lvl3pPr>
              <a:defRPr lang="en-US" sz="4400" b="1" i="0" kern="1200" spc="0" baseline="0" dirty="0" smtClean="0">
                <a:solidFill>
                  <a:schemeClr val="tx1"/>
                </a:solidFill>
                <a:latin typeface="Poppins" pitchFamily="2" charset="77"/>
                <a:ea typeface="+mj-ea"/>
                <a:cs typeface="+mj-cs"/>
              </a:defRPr>
            </a:lvl3pPr>
            <a:lvl4pPr>
              <a:defRPr lang="en-US" sz="4400" b="1" i="0" kern="1200" spc="0" baseline="0" dirty="0" smtClean="0">
                <a:solidFill>
                  <a:schemeClr val="tx1"/>
                </a:solidFill>
                <a:latin typeface="Poppins" pitchFamily="2" charset="77"/>
                <a:ea typeface="+mj-ea"/>
                <a:cs typeface="+mj-cs"/>
              </a:defRPr>
            </a:lvl4pPr>
            <a:lvl5pPr>
              <a:defRPr lang="en-GB" sz="4400" b="1" i="0" kern="1200" spc="0" baseline="0" dirty="0">
                <a:solidFill>
                  <a:schemeClr val="tx1"/>
                </a:solidFill>
                <a:latin typeface="Poppins" pitchFamily="2" charset="77"/>
                <a:ea typeface="+mj-ea"/>
                <a:cs typeface="+mj-cs"/>
              </a:defRPr>
            </a:lvl5pPr>
          </a:lstStyle>
          <a:p>
            <a:pPr lvl="0"/>
            <a:r>
              <a:rPr lang="en-US" dirty="0"/>
              <a:t>[Sub-header]</a:t>
            </a:r>
          </a:p>
        </p:txBody>
      </p:sp>
    </p:spTree>
    <p:extLst>
      <p:ext uri="{BB962C8B-B14F-4D97-AF65-F5344CB8AC3E}">
        <p14:creationId xmlns:p14="http://schemas.microsoft.com/office/powerpoint/2010/main" val="17176540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86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3371337" y="6418877"/>
            <a:ext cx="513735" cy="227164"/>
          </a:xfrm>
          <a:prstGeom prst="rect">
            <a:avLst/>
          </a:prstGeom>
        </p:spPr>
        <p:txBody>
          <a:bodyPr/>
          <a:lstStyle>
            <a:lvl1pPr>
              <a:defRPr>
                <a:solidFill>
                  <a:schemeClr val="bg1"/>
                </a:solidFill>
              </a:defRPr>
            </a:lvl1pPr>
          </a:lstStyle>
          <a:p>
            <a:fld id="{D8D877B3-D348-4611-9BDB-C5374591D951}" type="slidenum">
              <a:rPr lang="en-US" smtClean="0"/>
              <a:pPr/>
              <a:t>‹#›</a:t>
            </a:fld>
            <a:endParaRPr lang="en-US"/>
          </a:p>
        </p:txBody>
      </p:sp>
      <p:sp>
        <p:nvSpPr>
          <p:cNvPr id="5" name="Picture Placeholder 4"/>
          <p:cNvSpPr>
            <a:spLocks noGrp="1"/>
          </p:cNvSpPr>
          <p:nvPr>
            <p:ph type="pic" sz="quarter" idx="11" hasCustomPrompt="1"/>
          </p:nvPr>
        </p:nvSpPr>
        <p:spPr>
          <a:xfrm>
            <a:off x="0" y="0"/>
            <a:ext cx="3135464"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7" name="Rectangle 6"/>
          <p:cNvSpPr/>
          <p:nvPr userDrawn="1"/>
        </p:nvSpPr>
        <p:spPr>
          <a:xfrm>
            <a:off x="3135464" y="0"/>
            <a:ext cx="9906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0" i="0">
              <a:latin typeface="Poppins" pitchFamily="2" charset="77"/>
            </a:endParaRPr>
          </a:p>
        </p:txBody>
      </p:sp>
      <p:sp>
        <p:nvSpPr>
          <p:cNvPr id="8" name="Номер слайда 21"/>
          <p:cNvSpPr txBox="1">
            <a:spLocks/>
          </p:cNvSpPr>
          <p:nvPr userDrawn="1"/>
        </p:nvSpPr>
        <p:spPr>
          <a:xfrm>
            <a:off x="3371337" y="6418877"/>
            <a:ext cx="513735" cy="227164"/>
          </a:xfrm>
          <a:prstGeom prst="rect">
            <a:avLst/>
          </a:prstGeom>
          <a:noFill/>
        </p:spPr>
        <p:txBody>
          <a:bodyPr vert="horz" lIns="0" tIns="0" rIns="0" bIns="0" rtlCol="0" anchor="ctr"/>
          <a:lstStyle>
            <a:defPPr>
              <a:defRPr lang="en-US"/>
            </a:defPPr>
            <a:lvl1pPr marL="0" algn="ctr" defTabSz="914330" rtl="0" eaLnBrk="1" latinLnBrk="0" hangingPunct="1">
              <a:defRPr sz="1000" b="0" i="0" kern="1200">
                <a:solidFill>
                  <a:schemeClr val="tx1">
                    <a:alpha val="70000"/>
                  </a:schemeClr>
                </a:solidFill>
                <a:latin typeface="Montserrat Medium" charset="0"/>
                <a:ea typeface="Montserrat Medium" charset="0"/>
                <a:cs typeface="Montserrat Medium" charset="0"/>
              </a:defRPr>
            </a:lvl1pPr>
            <a:lvl2pPr marL="457165" algn="l" defTabSz="914330" rtl="0" eaLnBrk="1" latinLnBrk="0" hangingPunct="1">
              <a:defRPr sz="1800" kern="1200">
                <a:solidFill>
                  <a:schemeClr val="tx1"/>
                </a:solidFill>
                <a:latin typeface="+mn-lt"/>
                <a:ea typeface="+mn-ea"/>
                <a:cs typeface="+mn-cs"/>
              </a:defRPr>
            </a:lvl2pPr>
            <a:lvl3pPr marL="914330" algn="l" defTabSz="914330" rtl="0" eaLnBrk="1" latinLnBrk="0" hangingPunct="1">
              <a:defRPr sz="1800" kern="1200">
                <a:solidFill>
                  <a:schemeClr val="tx1"/>
                </a:solidFill>
                <a:latin typeface="+mn-lt"/>
                <a:ea typeface="+mn-ea"/>
                <a:cs typeface="+mn-cs"/>
              </a:defRPr>
            </a:lvl3pPr>
            <a:lvl4pPr marL="1371495" algn="l" defTabSz="914330" rtl="0" eaLnBrk="1" latinLnBrk="0" hangingPunct="1">
              <a:defRPr sz="1800" kern="1200">
                <a:solidFill>
                  <a:schemeClr val="tx1"/>
                </a:solidFill>
                <a:latin typeface="+mn-lt"/>
                <a:ea typeface="+mn-ea"/>
                <a:cs typeface="+mn-cs"/>
              </a:defRPr>
            </a:lvl4pPr>
            <a:lvl5pPr marL="1828660" algn="l" defTabSz="914330" rtl="0" eaLnBrk="1" latinLnBrk="0" hangingPunct="1">
              <a:defRPr sz="1800" kern="1200">
                <a:solidFill>
                  <a:schemeClr val="tx1"/>
                </a:solidFill>
                <a:latin typeface="+mn-lt"/>
                <a:ea typeface="+mn-ea"/>
                <a:cs typeface="+mn-cs"/>
              </a:defRPr>
            </a:lvl5pPr>
            <a:lvl6pPr marL="2285825" algn="l" defTabSz="914330" rtl="0" eaLnBrk="1" latinLnBrk="0" hangingPunct="1">
              <a:defRPr sz="1800" kern="1200">
                <a:solidFill>
                  <a:schemeClr val="tx1"/>
                </a:solidFill>
                <a:latin typeface="+mn-lt"/>
                <a:ea typeface="+mn-ea"/>
                <a:cs typeface="+mn-cs"/>
              </a:defRPr>
            </a:lvl6pPr>
            <a:lvl7pPr marL="2742990" algn="l" defTabSz="914330" rtl="0" eaLnBrk="1" latinLnBrk="0" hangingPunct="1">
              <a:defRPr sz="1800" kern="1200">
                <a:solidFill>
                  <a:schemeClr val="tx1"/>
                </a:solidFill>
                <a:latin typeface="+mn-lt"/>
                <a:ea typeface="+mn-ea"/>
                <a:cs typeface="+mn-cs"/>
              </a:defRPr>
            </a:lvl7pPr>
            <a:lvl8pPr marL="3200155" algn="l" defTabSz="914330" rtl="0" eaLnBrk="1" latinLnBrk="0" hangingPunct="1">
              <a:defRPr sz="1800" kern="1200">
                <a:solidFill>
                  <a:schemeClr val="tx1"/>
                </a:solidFill>
                <a:latin typeface="+mn-lt"/>
                <a:ea typeface="+mn-ea"/>
                <a:cs typeface="+mn-cs"/>
              </a:defRPr>
            </a:lvl8pPr>
            <a:lvl9pPr marL="3657320" algn="l" defTabSz="914330" rtl="0" eaLnBrk="1" latinLnBrk="0" hangingPunct="1">
              <a:defRPr sz="1800" kern="1200">
                <a:solidFill>
                  <a:schemeClr val="tx1"/>
                </a:solidFill>
                <a:latin typeface="+mn-lt"/>
                <a:ea typeface="+mn-ea"/>
                <a:cs typeface="+mn-cs"/>
              </a:defRPr>
            </a:lvl9pPr>
          </a:lstStyle>
          <a:p>
            <a:fld id="{D8D877B3-D348-4611-9BDB-C5374591D951}" type="slidenum">
              <a:rPr lang="en-US" b="0" i="0" smtClean="0">
                <a:solidFill>
                  <a:schemeClr val="bg1"/>
                </a:solidFill>
                <a:latin typeface="Poppins Medium" pitchFamily="2" charset="77"/>
                <a:cs typeface="Poppins Medium" pitchFamily="2" charset="77"/>
              </a:rPr>
              <a:pPr/>
              <a:t>‹#›</a:t>
            </a:fld>
            <a:endParaRPr lang="en-US" b="0" i="0">
              <a:solidFill>
                <a:schemeClr val="bg1"/>
              </a:solidFill>
              <a:latin typeface="Poppins Medium" pitchFamily="2" charset="77"/>
              <a:cs typeface="Poppins Medium" pitchFamily="2" charset="77"/>
            </a:endParaRPr>
          </a:p>
        </p:txBody>
      </p:sp>
      <p:pic>
        <p:nvPicPr>
          <p:cNvPr id="11" name="Picture 10" descr="Icon&#10;&#10;Description automatically generated">
            <a:extLst>
              <a:ext uri="{FF2B5EF4-FFF2-40B4-BE49-F238E27FC236}">
                <a16:creationId xmlns:a16="http://schemas.microsoft.com/office/drawing/2014/main" id="{8FFDE7C9-BDEA-FF9F-29B1-CD0A514D114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475143" y="3216689"/>
            <a:ext cx="306122" cy="424621"/>
          </a:xfrm>
          <a:prstGeom prst="rect">
            <a:avLst/>
          </a:prstGeom>
        </p:spPr>
      </p:pic>
      <p:sp>
        <p:nvSpPr>
          <p:cNvPr id="2" name="Text Placeholder 14">
            <a:extLst>
              <a:ext uri="{FF2B5EF4-FFF2-40B4-BE49-F238E27FC236}">
                <a16:creationId xmlns:a16="http://schemas.microsoft.com/office/drawing/2014/main" id="{ED111DBE-20FF-E6CF-5F1F-8F23B3CFA573}"/>
              </a:ext>
            </a:extLst>
          </p:cNvPr>
          <p:cNvSpPr>
            <a:spLocks noGrp="1"/>
          </p:cNvSpPr>
          <p:nvPr>
            <p:ph type="body" sz="quarter" idx="12" hasCustomPrompt="1"/>
          </p:nvPr>
        </p:nvSpPr>
        <p:spPr>
          <a:xfrm>
            <a:off x="4303198" y="117475"/>
            <a:ext cx="6019898" cy="859723"/>
          </a:xfrm>
        </p:spPr>
        <p:txBody>
          <a:bodyPr wrap="square">
            <a:spAutoFit/>
          </a:bodyPr>
          <a:lstStyle>
            <a:lvl1pPr>
              <a:defRPr lang="en-US" sz="4400" b="1" i="0" kern="1200" spc="0" baseline="0" dirty="0" smtClean="0">
                <a:solidFill>
                  <a:schemeClr val="tx1"/>
                </a:solidFill>
                <a:latin typeface="Poppins" pitchFamily="2" charset="77"/>
                <a:ea typeface="+mj-ea"/>
                <a:cs typeface="+mj-cs"/>
              </a:defRPr>
            </a:lvl1pPr>
            <a:lvl2pPr>
              <a:defRPr lang="en-US" sz="4400" b="1" i="0" kern="1200" spc="0" baseline="0" dirty="0" smtClean="0">
                <a:solidFill>
                  <a:schemeClr val="tx1"/>
                </a:solidFill>
                <a:latin typeface="Poppins" pitchFamily="2" charset="77"/>
                <a:ea typeface="+mj-ea"/>
                <a:cs typeface="+mj-cs"/>
              </a:defRPr>
            </a:lvl2pPr>
            <a:lvl3pPr>
              <a:defRPr lang="en-US" sz="4400" b="1" i="0" kern="1200" spc="0" baseline="0" dirty="0" smtClean="0">
                <a:solidFill>
                  <a:schemeClr val="tx1"/>
                </a:solidFill>
                <a:latin typeface="Poppins" pitchFamily="2" charset="77"/>
                <a:ea typeface="+mj-ea"/>
                <a:cs typeface="+mj-cs"/>
              </a:defRPr>
            </a:lvl3pPr>
            <a:lvl4pPr>
              <a:defRPr lang="en-US" sz="4400" b="1" i="0" kern="1200" spc="0" baseline="0" dirty="0" smtClean="0">
                <a:solidFill>
                  <a:schemeClr val="tx1"/>
                </a:solidFill>
                <a:latin typeface="Poppins" pitchFamily="2" charset="77"/>
                <a:ea typeface="+mj-ea"/>
                <a:cs typeface="+mj-cs"/>
              </a:defRPr>
            </a:lvl4pPr>
            <a:lvl5pPr>
              <a:defRPr lang="en-GB" sz="4400" b="1" i="0" kern="1200" spc="0" baseline="0" dirty="0">
                <a:solidFill>
                  <a:schemeClr val="tx1"/>
                </a:solidFill>
                <a:latin typeface="Poppins" pitchFamily="2" charset="77"/>
                <a:ea typeface="+mj-ea"/>
                <a:cs typeface="+mj-cs"/>
              </a:defRPr>
            </a:lvl5pPr>
          </a:lstStyle>
          <a:p>
            <a:pPr lvl="0"/>
            <a:r>
              <a:rPr lang="en-US" dirty="0"/>
              <a:t>[Header]</a:t>
            </a:r>
          </a:p>
        </p:txBody>
      </p:sp>
      <p:sp>
        <p:nvSpPr>
          <p:cNvPr id="4" name="Text Placeholder 14">
            <a:extLst>
              <a:ext uri="{FF2B5EF4-FFF2-40B4-BE49-F238E27FC236}">
                <a16:creationId xmlns:a16="http://schemas.microsoft.com/office/drawing/2014/main" id="{15684889-7403-4866-253E-E53A18BD8C21}"/>
              </a:ext>
            </a:extLst>
          </p:cNvPr>
          <p:cNvSpPr>
            <a:spLocks noGrp="1"/>
          </p:cNvSpPr>
          <p:nvPr>
            <p:ph type="body" sz="quarter" idx="13" hasCustomPrompt="1"/>
          </p:nvPr>
        </p:nvSpPr>
        <p:spPr>
          <a:xfrm>
            <a:off x="4303197" y="984982"/>
            <a:ext cx="7704319" cy="580672"/>
          </a:xfrm>
        </p:spPr>
        <p:txBody>
          <a:bodyPr wrap="square">
            <a:spAutoFit/>
          </a:bodyPr>
          <a:lstStyle>
            <a:lvl1pPr>
              <a:defRPr lang="en-US" sz="2800" b="0" i="0" kern="1200" spc="0" baseline="0" dirty="0" smtClean="0">
                <a:solidFill>
                  <a:schemeClr val="tx1"/>
                </a:solidFill>
                <a:latin typeface="Poppins" pitchFamily="2" charset="77"/>
                <a:ea typeface="+mj-ea"/>
                <a:cs typeface="+mj-cs"/>
              </a:defRPr>
            </a:lvl1pPr>
            <a:lvl2pPr>
              <a:defRPr lang="en-US" sz="4400" b="1" i="0" kern="1200" spc="0" baseline="0" dirty="0" smtClean="0">
                <a:solidFill>
                  <a:schemeClr val="tx1"/>
                </a:solidFill>
                <a:latin typeface="Poppins" pitchFamily="2" charset="77"/>
                <a:ea typeface="+mj-ea"/>
                <a:cs typeface="+mj-cs"/>
              </a:defRPr>
            </a:lvl2pPr>
            <a:lvl3pPr>
              <a:defRPr lang="en-US" sz="4400" b="1" i="0" kern="1200" spc="0" baseline="0" dirty="0" smtClean="0">
                <a:solidFill>
                  <a:schemeClr val="tx1"/>
                </a:solidFill>
                <a:latin typeface="Poppins" pitchFamily="2" charset="77"/>
                <a:ea typeface="+mj-ea"/>
                <a:cs typeface="+mj-cs"/>
              </a:defRPr>
            </a:lvl3pPr>
            <a:lvl4pPr>
              <a:defRPr lang="en-US" sz="4400" b="1" i="0" kern="1200" spc="0" baseline="0" dirty="0" smtClean="0">
                <a:solidFill>
                  <a:schemeClr val="tx1"/>
                </a:solidFill>
                <a:latin typeface="Poppins" pitchFamily="2" charset="77"/>
                <a:ea typeface="+mj-ea"/>
                <a:cs typeface="+mj-cs"/>
              </a:defRPr>
            </a:lvl4pPr>
            <a:lvl5pPr>
              <a:defRPr lang="en-GB" sz="4400" b="1" i="0" kern="1200" spc="0" baseline="0" dirty="0">
                <a:solidFill>
                  <a:schemeClr val="tx1"/>
                </a:solidFill>
                <a:latin typeface="Poppins" pitchFamily="2" charset="77"/>
                <a:ea typeface="+mj-ea"/>
                <a:cs typeface="+mj-cs"/>
              </a:defRPr>
            </a:lvl5pPr>
          </a:lstStyle>
          <a:p>
            <a:pPr lvl="0"/>
            <a:r>
              <a:rPr lang="en-US" dirty="0"/>
              <a:t>[Sub-header]</a:t>
            </a:r>
          </a:p>
        </p:txBody>
      </p:sp>
    </p:spTree>
    <p:extLst>
      <p:ext uri="{BB962C8B-B14F-4D97-AF65-F5344CB8AC3E}">
        <p14:creationId xmlns:p14="http://schemas.microsoft.com/office/powerpoint/2010/main" val="5348328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78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235873" y="6418877"/>
            <a:ext cx="513735" cy="227164"/>
          </a:xfrm>
          <a:prstGeom prst="rect">
            <a:avLst/>
          </a:prstGeom>
        </p:spPr>
        <p:txBody>
          <a:bodyPr/>
          <a:lstStyle>
            <a:lvl1pPr>
              <a:defRPr>
                <a:solidFill>
                  <a:schemeClr val="bg1"/>
                </a:solidFill>
              </a:defRPr>
            </a:lvl1pPr>
          </a:lstStyle>
          <a:p>
            <a:fld id="{D8D877B3-D348-4611-9BDB-C5374591D951}" type="slidenum">
              <a:rPr lang="en-US" smtClean="0"/>
              <a:pPr/>
              <a:t>‹#›</a:t>
            </a:fld>
            <a:endParaRPr lang="en-US"/>
          </a:p>
        </p:txBody>
      </p:sp>
      <p:sp>
        <p:nvSpPr>
          <p:cNvPr id="7" name="Rectangle 6"/>
          <p:cNvSpPr/>
          <p:nvPr userDrawn="1"/>
        </p:nvSpPr>
        <p:spPr>
          <a:xfrm>
            <a:off x="0" y="0"/>
            <a:ext cx="9906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0" i="0">
              <a:latin typeface="Poppins" pitchFamily="2" charset="77"/>
            </a:endParaRPr>
          </a:p>
        </p:txBody>
      </p:sp>
      <p:sp>
        <p:nvSpPr>
          <p:cNvPr id="8" name="Номер слайда 21"/>
          <p:cNvSpPr txBox="1">
            <a:spLocks/>
          </p:cNvSpPr>
          <p:nvPr userDrawn="1"/>
        </p:nvSpPr>
        <p:spPr>
          <a:xfrm>
            <a:off x="235873" y="6418877"/>
            <a:ext cx="513735" cy="227164"/>
          </a:xfrm>
          <a:prstGeom prst="rect">
            <a:avLst/>
          </a:prstGeom>
          <a:noFill/>
        </p:spPr>
        <p:txBody>
          <a:bodyPr vert="horz" lIns="0" tIns="0" rIns="0" bIns="0" rtlCol="0" anchor="ctr"/>
          <a:lstStyle>
            <a:defPPr>
              <a:defRPr lang="en-US"/>
            </a:defPPr>
            <a:lvl1pPr marL="0" algn="ctr" defTabSz="914330" rtl="0" eaLnBrk="1" latinLnBrk="0" hangingPunct="1">
              <a:defRPr sz="1000" b="0" i="0" kern="1200">
                <a:solidFill>
                  <a:schemeClr val="tx1">
                    <a:alpha val="70000"/>
                  </a:schemeClr>
                </a:solidFill>
                <a:latin typeface="Montserrat Medium" charset="0"/>
                <a:ea typeface="Montserrat Medium" charset="0"/>
                <a:cs typeface="Montserrat Medium" charset="0"/>
              </a:defRPr>
            </a:lvl1pPr>
            <a:lvl2pPr marL="457165" algn="l" defTabSz="914330" rtl="0" eaLnBrk="1" latinLnBrk="0" hangingPunct="1">
              <a:defRPr sz="1800" kern="1200">
                <a:solidFill>
                  <a:schemeClr val="tx1"/>
                </a:solidFill>
                <a:latin typeface="+mn-lt"/>
                <a:ea typeface="+mn-ea"/>
                <a:cs typeface="+mn-cs"/>
              </a:defRPr>
            </a:lvl2pPr>
            <a:lvl3pPr marL="914330" algn="l" defTabSz="914330" rtl="0" eaLnBrk="1" latinLnBrk="0" hangingPunct="1">
              <a:defRPr sz="1800" kern="1200">
                <a:solidFill>
                  <a:schemeClr val="tx1"/>
                </a:solidFill>
                <a:latin typeface="+mn-lt"/>
                <a:ea typeface="+mn-ea"/>
                <a:cs typeface="+mn-cs"/>
              </a:defRPr>
            </a:lvl3pPr>
            <a:lvl4pPr marL="1371495" algn="l" defTabSz="914330" rtl="0" eaLnBrk="1" latinLnBrk="0" hangingPunct="1">
              <a:defRPr sz="1800" kern="1200">
                <a:solidFill>
                  <a:schemeClr val="tx1"/>
                </a:solidFill>
                <a:latin typeface="+mn-lt"/>
                <a:ea typeface="+mn-ea"/>
                <a:cs typeface="+mn-cs"/>
              </a:defRPr>
            </a:lvl4pPr>
            <a:lvl5pPr marL="1828660" algn="l" defTabSz="914330" rtl="0" eaLnBrk="1" latinLnBrk="0" hangingPunct="1">
              <a:defRPr sz="1800" kern="1200">
                <a:solidFill>
                  <a:schemeClr val="tx1"/>
                </a:solidFill>
                <a:latin typeface="+mn-lt"/>
                <a:ea typeface="+mn-ea"/>
                <a:cs typeface="+mn-cs"/>
              </a:defRPr>
            </a:lvl5pPr>
            <a:lvl6pPr marL="2285825" algn="l" defTabSz="914330" rtl="0" eaLnBrk="1" latinLnBrk="0" hangingPunct="1">
              <a:defRPr sz="1800" kern="1200">
                <a:solidFill>
                  <a:schemeClr val="tx1"/>
                </a:solidFill>
                <a:latin typeface="+mn-lt"/>
                <a:ea typeface="+mn-ea"/>
                <a:cs typeface="+mn-cs"/>
              </a:defRPr>
            </a:lvl6pPr>
            <a:lvl7pPr marL="2742990" algn="l" defTabSz="914330" rtl="0" eaLnBrk="1" latinLnBrk="0" hangingPunct="1">
              <a:defRPr sz="1800" kern="1200">
                <a:solidFill>
                  <a:schemeClr val="tx1"/>
                </a:solidFill>
                <a:latin typeface="+mn-lt"/>
                <a:ea typeface="+mn-ea"/>
                <a:cs typeface="+mn-cs"/>
              </a:defRPr>
            </a:lvl7pPr>
            <a:lvl8pPr marL="3200155" algn="l" defTabSz="914330" rtl="0" eaLnBrk="1" latinLnBrk="0" hangingPunct="1">
              <a:defRPr sz="1800" kern="1200">
                <a:solidFill>
                  <a:schemeClr val="tx1"/>
                </a:solidFill>
                <a:latin typeface="+mn-lt"/>
                <a:ea typeface="+mn-ea"/>
                <a:cs typeface="+mn-cs"/>
              </a:defRPr>
            </a:lvl8pPr>
            <a:lvl9pPr marL="3657320" algn="l" defTabSz="914330" rtl="0" eaLnBrk="1" latinLnBrk="0" hangingPunct="1">
              <a:defRPr sz="1800" kern="1200">
                <a:solidFill>
                  <a:schemeClr val="tx1"/>
                </a:solidFill>
                <a:latin typeface="+mn-lt"/>
                <a:ea typeface="+mn-ea"/>
                <a:cs typeface="+mn-cs"/>
              </a:defRPr>
            </a:lvl9pPr>
          </a:lstStyle>
          <a:p>
            <a:fld id="{D8D877B3-D348-4611-9BDB-C5374591D951}" type="slidenum">
              <a:rPr lang="en-US" b="0" i="0" smtClean="0">
                <a:solidFill>
                  <a:schemeClr val="bg1"/>
                </a:solidFill>
                <a:latin typeface="Poppins Medium" pitchFamily="2" charset="77"/>
                <a:cs typeface="Poppins Medium" pitchFamily="2" charset="77"/>
              </a:rPr>
              <a:pPr/>
              <a:t>‹#›</a:t>
            </a:fld>
            <a:endParaRPr lang="en-US" b="0" i="0">
              <a:solidFill>
                <a:schemeClr val="bg1"/>
              </a:solidFill>
              <a:latin typeface="Poppins Medium" pitchFamily="2" charset="77"/>
              <a:cs typeface="Poppins Medium" pitchFamily="2" charset="77"/>
            </a:endParaRPr>
          </a:p>
        </p:txBody>
      </p:sp>
      <p:pic>
        <p:nvPicPr>
          <p:cNvPr id="4" name="Picture 3" descr="Icon&#10;&#10;Description automatically generated">
            <a:extLst>
              <a:ext uri="{FF2B5EF4-FFF2-40B4-BE49-F238E27FC236}">
                <a16:creationId xmlns:a16="http://schemas.microsoft.com/office/drawing/2014/main" id="{2B3C2331-F850-B16E-5981-B3C14CCA9E1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41179" y="3216689"/>
            <a:ext cx="306122" cy="424621"/>
          </a:xfrm>
          <a:prstGeom prst="rect">
            <a:avLst/>
          </a:prstGeom>
        </p:spPr>
      </p:pic>
      <p:sp>
        <p:nvSpPr>
          <p:cNvPr id="15" name="Text Placeholder 14">
            <a:extLst>
              <a:ext uri="{FF2B5EF4-FFF2-40B4-BE49-F238E27FC236}">
                <a16:creationId xmlns:a16="http://schemas.microsoft.com/office/drawing/2014/main" id="{5C58B0FA-6CF3-E8B1-0F68-74BF60EFBD34}"/>
              </a:ext>
            </a:extLst>
          </p:cNvPr>
          <p:cNvSpPr>
            <a:spLocks noGrp="1"/>
          </p:cNvSpPr>
          <p:nvPr>
            <p:ph type="body" sz="quarter" idx="11" hasCustomPrompt="1"/>
          </p:nvPr>
        </p:nvSpPr>
        <p:spPr>
          <a:xfrm>
            <a:off x="1259208" y="117475"/>
            <a:ext cx="9132888" cy="859723"/>
          </a:xfrm>
        </p:spPr>
        <p:txBody>
          <a:bodyPr>
            <a:spAutoFit/>
          </a:bodyPr>
          <a:lstStyle>
            <a:lvl1pPr>
              <a:defRPr lang="en-US" sz="4400" b="1" i="0" kern="1200" spc="0" baseline="0" dirty="0" smtClean="0">
                <a:solidFill>
                  <a:schemeClr val="tx1"/>
                </a:solidFill>
                <a:latin typeface="Poppins" pitchFamily="2" charset="77"/>
                <a:ea typeface="+mj-ea"/>
                <a:cs typeface="+mj-cs"/>
              </a:defRPr>
            </a:lvl1pPr>
            <a:lvl2pPr>
              <a:defRPr lang="en-US" sz="4400" b="1" i="0" kern="1200" spc="0" baseline="0" dirty="0" smtClean="0">
                <a:solidFill>
                  <a:schemeClr val="tx1"/>
                </a:solidFill>
                <a:latin typeface="Poppins" pitchFamily="2" charset="77"/>
                <a:ea typeface="+mj-ea"/>
                <a:cs typeface="+mj-cs"/>
              </a:defRPr>
            </a:lvl2pPr>
            <a:lvl3pPr>
              <a:defRPr lang="en-US" sz="4400" b="1" i="0" kern="1200" spc="0" baseline="0" dirty="0" smtClean="0">
                <a:solidFill>
                  <a:schemeClr val="tx1"/>
                </a:solidFill>
                <a:latin typeface="Poppins" pitchFamily="2" charset="77"/>
                <a:ea typeface="+mj-ea"/>
                <a:cs typeface="+mj-cs"/>
              </a:defRPr>
            </a:lvl3pPr>
            <a:lvl4pPr>
              <a:defRPr lang="en-US" sz="4400" b="1" i="0" kern="1200" spc="0" baseline="0" dirty="0" smtClean="0">
                <a:solidFill>
                  <a:schemeClr val="tx1"/>
                </a:solidFill>
                <a:latin typeface="Poppins" pitchFamily="2" charset="77"/>
                <a:ea typeface="+mj-ea"/>
                <a:cs typeface="+mj-cs"/>
              </a:defRPr>
            </a:lvl4pPr>
            <a:lvl5pPr>
              <a:defRPr lang="en-GB" sz="4400" b="1" i="0" kern="1200" spc="0" baseline="0" dirty="0">
                <a:solidFill>
                  <a:schemeClr val="tx1"/>
                </a:solidFill>
                <a:latin typeface="Poppins" pitchFamily="2" charset="77"/>
                <a:ea typeface="+mj-ea"/>
                <a:cs typeface="+mj-cs"/>
              </a:defRPr>
            </a:lvl5pPr>
          </a:lstStyle>
          <a:p>
            <a:pPr lvl="0"/>
            <a:r>
              <a:rPr lang="en-US" dirty="0"/>
              <a:t>[Header]</a:t>
            </a:r>
          </a:p>
        </p:txBody>
      </p:sp>
      <p:sp>
        <p:nvSpPr>
          <p:cNvPr id="16" name="Text Placeholder 14">
            <a:extLst>
              <a:ext uri="{FF2B5EF4-FFF2-40B4-BE49-F238E27FC236}">
                <a16:creationId xmlns:a16="http://schemas.microsoft.com/office/drawing/2014/main" id="{B63A2E7F-E60B-7365-9147-1B58C5D7E265}"/>
              </a:ext>
            </a:extLst>
          </p:cNvPr>
          <p:cNvSpPr>
            <a:spLocks noGrp="1"/>
          </p:cNvSpPr>
          <p:nvPr>
            <p:ph type="body" sz="quarter" idx="12" hasCustomPrompt="1"/>
          </p:nvPr>
        </p:nvSpPr>
        <p:spPr>
          <a:xfrm>
            <a:off x="1259208" y="984982"/>
            <a:ext cx="10756946" cy="580672"/>
          </a:xfrm>
        </p:spPr>
        <p:txBody>
          <a:bodyPr>
            <a:spAutoFit/>
          </a:bodyPr>
          <a:lstStyle>
            <a:lvl1pPr>
              <a:defRPr lang="en-US" sz="2800" b="0" i="0" kern="1200" spc="0" baseline="0" dirty="0" smtClean="0">
                <a:solidFill>
                  <a:schemeClr val="tx1"/>
                </a:solidFill>
                <a:latin typeface="Poppins" pitchFamily="2" charset="77"/>
                <a:ea typeface="+mj-ea"/>
                <a:cs typeface="+mj-cs"/>
              </a:defRPr>
            </a:lvl1pPr>
            <a:lvl2pPr>
              <a:defRPr lang="en-US" sz="4400" b="1" i="0" kern="1200" spc="0" baseline="0" dirty="0" smtClean="0">
                <a:solidFill>
                  <a:schemeClr val="tx1"/>
                </a:solidFill>
                <a:latin typeface="Poppins" pitchFamily="2" charset="77"/>
                <a:ea typeface="+mj-ea"/>
                <a:cs typeface="+mj-cs"/>
              </a:defRPr>
            </a:lvl2pPr>
            <a:lvl3pPr>
              <a:defRPr lang="en-US" sz="4400" b="1" i="0" kern="1200" spc="0" baseline="0" dirty="0" smtClean="0">
                <a:solidFill>
                  <a:schemeClr val="tx1"/>
                </a:solidFill>
                <a:latin typeface="Poppins" pitchFamily="2" charset="77"/>
                <a:ea typeface="+mj-ea"/>
                <a:cs typeface="+mj-cs"/>
              </a:defRPr>
            </a:lvl3pPr>
            <a:lvl4pPr>
              <a:defRPr lang="en-US" sz="4400" b="1" i="0" kern="1200" spc="0" baseline="0" dirty="0" smtClean="0">
                <a:solidFill>
                  <a:schemeClr val="tx1"/>
                </a:solidFill>
                <a:latin typeface="Poppins" pitchFamily="2" charset="77"/>
                <a:ea typeface="+mj-ea"/>
                <a:cs typeface="+mj-cs"/>
              </a:defRPr>
            </a:lvl4pPr>
            <a:lvl5pPr>
              <a:defRPr lang="en-GB" sz="4400" b="1" i="0" kern="1200" spc="0" baseline="0" dirty="0">
                <a:solidFill>
                  <a:schemeClr val="tx1"/>
                </a:solidFill>
                <a:latin typeface="Poppins" pitchFamily="2" charset="77"/>
                <a:ea typeface="+mj-ea"/>
                <a:cs typeface="+mj-cs"/>
              </a:defRPr>
            </a:lvl5pPr>
          </a:lstStyle>
          <a:p>
            <a:pPr lvl="0"/>
            <a:r>
              <a:rPr lang="en-US" dirty="0"/>
              <a:t>[Sub-header]</a:t>
            </a:r>
          </a:p>
        </p:txBody>
      </p:sp>
    </p:spTree>
    <p:extLst>
      <p:ext uri="{BB962C8B-B14F-4D97-AF65-F5344CB8AC3E}">
        <p14:creationId xmlns:p14="http://schemas.microsoft.com/office/powerpoint/2010/main" val="29948188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75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235873" y="6418877"/>
            <a:ext cx="513735" cy="227164"/>
          </a:xfrm>
          <a:prstGeom prst="rect">
            <a:avLst/>
          </a:prstGeom>
        </p:spPr>
        <p:txBody>
          <a:bodyPr/>
          <a:lstStyle>
            <a:lvl1pPr>
              <a:defRPr>
                <a:solidFill>
                  <a:schemeClr val="bg1"/>
                </a:solidFill>
              </a:defRPr>
            </a:lvl1pPr>
          </a:lstStyle>
          <a:p>
            <a:fld id="{D8D877B3-D348-4611-9BDB-C5374591D951}" type="slidenum">
              <a:rPr lang="en-US" smtClean="0"/>
              <a:pPr/>
              <a:t>‹#›</a:t>
            </a:fld>
            <a:endParaRPr lang="en-US"/>
          </a:p>
        </p:txBody>
      </p:sp>
      <p:sp>
        <p:nvSpPr>
          <p:cNvPr id="7" name="Rectangle 6"/>
          <p:cNvSpPr/>
          <p:nvPr userDrawn="1"/>
        </p:nvSpPr>
        <p:spPr>
          <a:xfrm>
            <a:off x="0" y="0"/>
            <a:ext cx="9906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0" i="0">
              <a:latin typeface="Poppins" pitchFamily="2" charset="77"/>
            </a:endParaRPr>
          </a:p>
        </p:txBody>
      </p:sp>
      <p:sp>
        <p:nvSpPr>
          <p:cNvPr id="8" name="Номер слайда 21"/>
          <p:cNvSpPr txBox="1">
            <a:spLocks/>
          </p:cNvSpPr>
          <p:nvPr userDrawn="1"/>
        </p:nvSpPr>
        <p:spPr>
          <a:xfrm>
            <a:off x="235873" y="6418877"/>
            <a:ext cx="513735" cy="227164"/>
          </a:xfrm>
          <a:prstGeom prst="rect">
            <a:avLst/>
          </a:prstGeom>
          <a:noFill/>
        </p:spPr>
        <p:txBody>
          <a:bodyPr vert="horz" lIns="0" tIns="0" rIns="0" bIns="0" rtlCol="0" anchor="ctr"/>
          <a:lstStyle>
            <a:defPPr>
              <a:defRPr lang="en-US"/>
            </a:defPPr>
            <a:lvl1pPr marL="0" algn="ctr" defTabSz="914330" rtl="0" eaLnBrk="1" latinLnBrk="0" hangingPunct="1">
              <a:defRPr sz="1000" b="0" i="0" kern="1200">
                <a:solidFill>
                  <a:schemeClr val="tx1">
                    <a:alpha val="70000"/>
                  </a:schemeClr>
                </a:solidFill>
                <a:latin typeface="Montserrat Medium" charset="0"/>
                <a:ea typeface="Montserrat Medium" charset="0"/>
                <a:cs typeface="Montserrat Medium" charset="0"/>
              </a:defRPr>
            </a:lvl1pPr>
            <a:lvl2pPr marL="457165" algn="l" defTabSz="914330" rtl="0" eaLnBrk="1" latinLnBrk="0" hangingPunct="1">
              <a:defRPr sz="1800" kern="1200">
                <a:solidFill>
                  <a:schemeClr val="tx1"/>
                </a:solidFill>
                <a:latin typeface="+mn-lt"/>
                <a:ea typeface="+mn-ea"/>
                <a:cs typeface="+mn-cs"/>
              </a:defRPr>
            </a:lvl2pPr>
            <a:lvl3pPr marL="914330" algn="l" defTabSz="914330" rtl="0" eaLnBrk="1" latinLnBrk="0" hangingPunct="1">
              <a:defRPr sz="1800" kern="1200">
                <a:solidFill>
                  <a:schemeClr val="tx1"/>
                </a:solidFill>
                <a:latin typeface="+mn-lt"/>
                <a:ea typeface="+mn-ea"/>
                <a:cs typeface="+mn-cs"/>
              </a:defRPr>
            </a:lvl3pPr>
            <a:lvl4pPr marL="1371495" algn="l" defTabSz="914330" rtl="0" eaLnBrk="1" latinLnBrk="0" hangingPunct="1">
              <a:defRPr sz="1800" kern="1200">
                <a:solidFill>
                  <a:schemeClr val="tx1"/>
                </a:solidFill>
                <a:latin typeface="+mn-lt"/>
                <a:ea typeface="+mn-ea"/>
                <a:cs typeface="+mn-cs"/>
              </a:defRPr>
            </a:lvl4pPr>
            <a:lvl5pPr marL="1828660" algn="l" defTabSz="914330" rtl="0" eaLnBrk="1" latinLnBrk="0" hangingPunct="1">
              <a:defRPr sz="1800" kern="1200">
                <a:solidFill>
                  <a:schemeClr val="tx1"/>
                </a:solidFill>
                <a:latin typeface="+mn-lt"/>
                <a:ea typeface="+mn-ea"/>
                <a:cs typeface="+mn-cs"/>
              </a:defRPr>
            </a:lvl5pPr>
            <a:lvl6pPr marL="2285825" algn="l" defTabSz="914330" rtl="0" eaLnBrk="1" latinLnBrk="0" hangingPunct="1">
              <a:defRPr sz="1800" kern="1200">
                <a:solidFill>
                  <a:schemeClr val="tx1"/>
                </a:solidFill>
                <a:latin typeface="+mn-lt"/>
                <a:ea typeface="+mn-ea"/>
                <a:cs typeface="+mn-cs"/>
              </a:defRPr>
            </a:lvl6pPr>
            <a:lvl7pPr marL="2742990" algn="l" defTabSz="914330" rtl="0" eaLnBrk="1" latinLnBrk="0" hangingPunct="1">
              <a:defRPr sz="1800" kern="1200">
                <a:solidFill>
                  <a:schemeClr val="tx1"/>
                </a:solidFill>
                <a:latin typeface="+mn-lt"/>
                <a:ea typeface="+mn-ea"/>
                <a:cs typeface="+mn-cs"/>
              </a:defRPr>
            </a:lvl7pPr>
            <a:lvl8pPr marL="3200155" algn="l" defTabSz="914330" rtl="0" eaLnBrk="1" latinLnBrk="0" hangingPunct="1">
              <a:defRPr sz="1800" kern="1200">
                <a:solidFill>
                  <a:schemeClr val="tx1"/>
                </a:solidFill>
                <a:latin typeface="+mn-lt"/>
                <a:ea typeface="+mn-ea"/>
                <a:cs typeface="+mn-cs"/>
              </a:defRPr>
            </a:lvl8pPr>
            <a:lvl9pPr marL="3657320" algn="l" defTabSz="914330" rtl="0" eaLnBrk="1" latinLnBrk="0" hangingPunct="1">
              <a:defRPr sz="1800" kern="1200">
                <a:solidFill>
                  <a:schemeClr val="tx1"/>
                </a:solidFill>
                <a:latin typeface="+mn-lt"/>
                <a:ea typeface="+mn-ea"/>
                <a:cs typeface="+mn-cs"/>
              </a:defRPr>
            </a:lvl9pPr>
          </a:lstStyle>
          <a:p>
            <a:fld id="{D8D877B3-D348-4611-9BDB-C5374591D951}" type="slidenum">
              <a:rPr lang="en-US" b="0" i="0" smtClean="0">
                <a:solidFill>
                  <a:schemeClr val="bg1"/>
                </a:solidFill>
                <a:latin typeface="Poppins Medium" pitchFamily="2" charset="77"/>
                <a:cs typeface="Poppins Medium" pitchFamily="2" charset="77"/>
              </a:rPr>
              <a:pPr/>
              <a:t>‹#›</a:t>
            </a:fld>
            <a:endParaRPr lang="en-US" b="0" i="0">
              <a:solidFill>
                <a:schemeClr val="bg1"/>
              </a:solidFill>
              <a:latin typeface="Poppins Medium" pitchFamily="2" charset="77"/>
              <a:cs typeface="Poppins Medium" pitchFamily="2" charset="77"/>
            </a:endParaRPr>
          </a:p>
        </p:txBody>
      </p:sp>
      <p:pic>
        <p:nvPicPr>
          <p:cNvPr id="4" name="Picture 3" descr="Icon&#10;&#10;Description automatically generated">
            <a:extLst>
              <a:ext uri="{FF2B5EF4-FFF2-40B4-BE49-F238E27FC236}">
                <a16:creationId xmlns:a16="http://schemas.microsoft.com/office/drawing/2014/main" id="{2B3C2331-F850-B16E-5981-B3C14CCA9E1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41179" y="3216689"/>
            <a:ext cx="306122" cy="424621"/>
          </a:xfrm>
          <a:prstGeom prst="rect">
            <a:avLst/>
          </a:prstGeom>
        </p:spPr>
      </p:pic>
      <p:sp>
        <p:nvSpPr>
          <p:cNvPr id="2" name="Picture Placeholder 4">
            <a:extLst>
              <a:ext uri="{FF2B5EF4-FFF2-40B4-BE49-F238E27FC236}">
                <a16:creationId xmlns:a16="http://schemas.microsoft.com/office/drawing/2014/main" id="{F597BD10-ACD8-2545-E96D-6D3C344D0350}"/>
              </a:ext>
            </a:extLst>
          </p:cNvPr>
          <p:cNvSpPr>
            <a:spLocks noGrp="1"/>
          </p:cNvSpPr>
          <p:nvPr>
            <p:ph type="pic" sz="quarter" idx="11" hasCustomPrompt="1"/>
          </p:nvPr>
        </p:nvSpPr>
        <p:spPr>
          <a:xfrm>
            <a:off x="990599" y="0"/>
            <a:ext cx="3733801"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9" name="Номер слайда 21">
            <a:extLst>
              <a:ext uri="{FF2B5EF4-FFF2-40B4-BE49-F238E27FC236}">
                <a16:creationId xmlns:a16="http://schemas.microsoft.com/office/drawing/2014/main" id="{9FCC30D5-5EDA-E4C4-B9BA-1248757ADFB6}"/>
              </a:ext>
            </a:extLst>
          </p:cNvPr>
          <p:cNvSpPr txBox="1">
            <a:spLocks/>
          </p:cNvSpPr>
          <p:nvPr userDrawn="1"/>
        </p:nvSpPr>
        <p:spPr>
          <a:xfrm>
            <a:off x="235873" y="6418877"/>
            <a:ext cx="513735" cy="227164"/>
          </a:xfrm>
          <a:prstGeom prst="rect">
            <a:avLst/>
          </a:prstGeom>
          <a:noFill/>
        </p:spPr>
        <p:txBody>
          <a:bodyPr vert="horz" lIns="0" tIns="0" rIns="0" bIns="0" rtlCol="0" anchor="ctr"/>
          <a:lstStyle>
            <a:defPPr>
              <a:defRPr lang="en-US"/>
            </a:defPPr>
            <a:lvl1pPr marL="0" algn="ctr" defTabSz="914330" rtl="0" eaLnBrk="1" latinLnBrk="0" hangingPunct="1">
              <a:defRPr sz="1000" b="0" i="0" kern="1200">
                <a:solidFill>
                  <a:schemeClr val="tx1">
                    <a:alpha val="70000"/>
                  </a:schemeClr>
                </a:solidFill>
                <a:latin typeface="Poppins Medium" pitchFamily="2" charset="77"/>
                <a:ea typeface="Poppins Medium" pitchFamily="2" charset="77"/>
                <a:cs typeface="Poppins Medium" pitchFamily="2" charset="77"/>
              </a:defRPr>
            </a:lvl1pPr>
            <a:lvl2pPr marL="457165" algn="l" defTabSz="914330" rtl="0" eaLnBrk="1" latinLnBrk="0" hangingPunct="1">
              <a:defRPr sz="1800" kern="1200">
                <a:solidFill>
                  <a:schemeClr val="tx1"/>
                </a:solidFill>
                <a:latin typeface="+mn-lt"/>
                <a:ea typeface="+mn-ea"/>
                <a:cs typeface="+mn-cs"/>
              </a:defRPr>
            </a:lvl2pPr>
            <a:lvl3pPr marL="914330" algn="l" defTabSz="914330" rtl="0" eaLnBrk="1" latinLnBrk="0" hangingPunct="1">
              <a:defRPr sz="1800" kern="1200">
                <a:solidFill>
                  <a:schemeClr val="tx1"/>
                </a:solidFill>
                <a:latin typeface="+mn-lt"/>
                <a:ea typeface="+mn-ea"/>
                <a:cs typeface="+mn-cs"/>
              </a:defRPr>
            </a:lvl3pPr>
            <a:lvl4pPr marL="1371495" algn="l" defTabSz="914330" rtl="0" eaLnBrk="1" latinLnBrk="0" hangingPunct="1">
              <a:defRPr sz="1800" kern="1200">
                <a:solidFill>
                  <a:schemeClr val="tx1"/>
                </a:solidFill>
                <a:latin typeface="+mn-lt"/>
                <a:ea typeface="+mn-ea"/>
                <a:cs typeface="+mn-cs"/>
              </a:defRPr>
            </a:lvl4pPr>
            <a:lvl5pPr marL="1828660" algn="l" defTabSz="914330" rtl="0" eaLnBrk="1" latinLnBrk="0" hangingPunct="1">
              <a:defRPr sz="1800" kern="1200">
                <a:solidFill>
                  <a:schemeClr val="tx1"/>
                </a:solidFill>
                <a:latin typeface="+mn-lt"/>
                <a:ea typeface="+mn-ea"/>
                <a:cs typeface="+mn-cs"/>
              </a:defRPr>
            </a:lvl5pPr>
            <a:lvl6pPr marL="2285825" algn="l" defTabSz="914330" rtl="0" eaLnBrk="1" latinLnBrk="0" hangingPunct="1">
              <a:defRPr sz="1800" kern="1200">
                <a:solidFill>
                  <a:schemeClr val="tx1"/>
                </a:solidFill>
                <a:latin typeface="+mn-lt"/>
                <a:ea typeface="+mn-ea"/>
                <a:cs typeface="+mn-cs"/>
              </a:defRPr>
            </a:lvl6pPr>
            <a:lvl7pPr marL="2742990" algn="l" defTabSz="914330" rtl="0" eaLnBrk="1" latinLnBrk="0" hangingPunct="1">
              <a:defRPr sz="1800" kern="1200">
                <a:solidFill>
                  <a:schemeClr val="tx1"/>
                </a:solidFill>
                <a:latin typeface="+mn-lt"/>
                <a:ea typeface="+mn-ea"/>
                <a:cs typeface="+mn-cs"/>
              </a:defRPr>
            </a:lvl7pPr>
            <a:lvl8pPr marL="3200155" algn="l" defTabSz="914330" rtl="0" eaLnBrk="1" latinLnBrk="0" hangingPunct="1">
              <a:defRPr sz="1800" kern="1200">
                <a:solidFill>
                  <a:schemeClr val="tx1"/>
                </a:solidFill>
                <a:latin typeface="+mn-lt"/>
                <a:ea typeface="+mn-ea"/>
                <a:cs typeface="+mn-cs"/>
              </a:defRPr>
            </a:lvl8pPr>
            <a:lvl9pPr marL="3657320" algn="l" defTabSz="914330" rtl="0" eaLnBrk="1" latinLnBrk="0" hangingPunct="1">
              <a:defRPr sz="1800" kern="1200">
                <a:solidFill>
                  <a:schemeClr val="tx1"/>
                </a:solidFill>
                <a:latin typeface="+mn-lt"/>
                <a:ea typeface="+mn-ea"/>
                <a:cs typeface="+mn-cs"/>
              </a:defRPr>
            </a:lvl9pPr>
          </a:lstStyle>
          <a:p>
            <a:fld id="{D8D877B3-D348-4611-9BDB-C5374591D951}" type="slidenum">
              <a:rPr lang="en-US" smtClean="0">
                <a:solidFill>
                  <a:schemeClr val="bg1"/>
                </a:solidFill>
              </a:rPr>
              <a:pPr/>
              <a:t>‹#›</a:t>
            </a:fld>
            <a:endParaRPr lang="en-US">
              <a:solidFill>
                <a:schemeClr val="bg1"/>
              </a:solidFill>
            </a:endParaRPr>
          </a:p>
        </p:txBody>
      </p:sp>
      <p:sp>
        <p:nvSpPr>
          <p:cNvPr id="10" name="Title 3">
            <a:extLst>
              <a:ext uri="{FF2B5EF4-FFF2-40B4-BE49-F238E27FC236}">
                <a16:creationId xmlns:a16="http://schemas.microsoft.com/office/drawing/2014/main" id="{58CF3053-D218-2AE2-3F40-E0A8B62A19D8}"/>
              </a:ext>
            </a:extLst>
          </p:cNvPr>
          <p:cNvSpPr txBox="1">
            <a:spLocks/>
          </p:cNvSpPr>
          <p:nvPr userDrawn="1"/>
        </p:nvSpPr>
        <p:spPr>
          <a:xfrm>
            <a:off x="4963700" y="294160"/>
            <a:ext cx="5374409" cy="601767"/>
          </a:xfrm>
          <a:prstGeom prst="rect">
            <a:avLst/>
          </a:prstGeom>
        </p:spPr>
        <p:txBody>
          <a:bodyPr/>
          <a:lstStyle>
            <a:lvl1pPr algn="l" defTabSz="914318" rtl="0" eaLnBrk="1" latinLnBrk="0" hangingPunct="1">
              <a:lnSpc>
                <a:spcPct val="80000"/>
              </a:lnSpc>
              <a:spcBef>
                <a:spcPct val="0"/>
              </a:spcBef>
              <a:buNone/>
              <a:defRPr sz="4400" b="1" i="0" kern="1200" spc="-151" baseline="0">
                <a:solidFill>
                  <a:schemeClr val="tx1"/>
                </a:solidFill>
                <a:latin typeface="Poppins" pitchFamily="2" charset="77"/>
                <a:ea typeface="+mj-ea"/>
                <a:cs typeface="+mj-cs"/>
              </a:defRPr>
            </a:lvl1pPr>
          </a:lstStyle>
          <a:p>
            <a:r>
              <a:rPr lang="en-US" spc="0" baseline="0" dirty="0"/>
              <a:t>Workshop aims</a:t>
            </a:r>
            <a:r>
              <a:rPr lang="en-US" spc="0" baseline="0" dirty="0">
                <a:solidFill>
                  <a:schemeClr val="accent1"/>
                </a:solidFill>
              </a:rPr>
              <a:t>.</a:t>
            </a:r>
          </a:p>
        </p:txBody>
      </p:sp>
      <p:sp>
        <p:nvSpPr>
          <p:cNvPr id="11" name="Rectangle 10">
            <a:extLst>
              <a:ext uri="{FF2B5EF4-FFF2-40B4-BE49-F238E27FC236}">
                <a16:creationId xmlns:a16="http://schemas.microsoft.com/office/drawing/2014/main" id="{D80E5023-AB19-B8A4-1F2E-D9A2A908B04C}"/>
              </a:ext>
            </a:extLst>
          </p:cNvPr>
          <p:cNvSpPr/>
          <p:nvPr userDrawn="1"/>
        </p:nvSpPr>
        <p:spPr>
          <a:xfrm>
            <a:off x="5078511" y="934717"/>
            <a:ext cx="576000" cy="66702"/>
          </a:xfrm>
          <a:prstGeom prst="rect">
            <a:avLst/>
          </a:prstGeom>
          <a:solidFill>
            <a:srgbClr val="FEC5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3">
            <a:extLst>
              <a:ext uri="{FF2B5EF4-FFF2-40B4-BE49-F238E27FC236}">
                <a16:creationId xmlns:a16="http://schemas.microsoft.com/office/drawing/2014/main" id="{2EC96339-5855-D81F-FCB7-8DA0F5DDC72D}"/>
              </a:ext>
            </a:extLst>
          </p:cNvPr>
          <p:cNvSpPr txBox="1">
            <a:spLocks/>
          </p:cNvSpPr>
          <p:nvPr userDrawn="1"/>
        </p:nvSpPr>
        <p:spPr>
          <a:xfrm>
            <a:off x="4963700" y="1103785"/>
            <a:ext cx="5374409" cy="601767"/>
          </a:xfrm>
          <a:prstGeom prst="rect">
            <a:avLst/>
          </a:prstGeom>
        </p:spPr>
        <p:txBody>
          <a:bodyPr/>
          <a:lstStyle>
            <a:lvl1pPr algn="l" defTabSz="914318" rtl="0" eaLnBrk="1" latinLnBrk="0" hangingPunct="1">
              <a:lnSpc>
                <a:spcPct val="80000"/>
              </a:lnSpc>
              <a:spcBef>
                <a:spcPct val="0"/>
              </a:spcBef>
              <a:buNone/>
              <a:defRPr sz="4400" b="1" i="0" kern="1200" spc="-151" baseline="0">
                <a:solidFill>
                  <a:schemeClr val="tx1"/>
                </a:solidFill>
                <a:latin typeface="Poppins" pitchFamily="2" charset="77"/>
                <a:ea typeface="+mj-ea"/>
                <a:cs typeface="+mj-cs"/>
              </a:defRPr>
            </a:lvl1pPr>
          </a:lstStyle>
          <a:p>
            <a:r>
              <a:rPr lang="en-US" sz="2800" b="0" spc="0" baseline="0" dirty="0">
                <a:solidFill>
                  <a:schemeClr val="tx1"/>
                </a:solidFill>
              </a:rPr>
              <a:t>To help you:</a:t>
            </a:r>
          </a:p>
        </p:txBody>
      </p:sp>
    </p:spTree>
    <p:extLst>
      <p:ext uri="{BB962C8B-B14F-4D97-AF65-F5344CB8AC3E}">
        <p14:creationId xmlns:p14="http://schemas.microsoft.com/office/powerpoint/2010/main" val="10493883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83_Custom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1E1E5F6-19E5-8177-B412-C71951EE8C34}"/>
              </a:ext>
            </a:extLst>
          </p:cNvPr>
          <p:cNvSpPr/>
          <p:nvPr userDrawn="1"/>
        </p:nvSpPr>
        <p:spPr>
          <a:xfrm>
            <a:off x="0" y="0"/>
            <a:ext cx="12192000" cy="6709011"/>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icture Placeholder 4">
            <a:extLst>
              <a:ext uri="{FF2B5EF4-FFF2-40B4-BE49-F238E27FC236}">
                <a16:creationId xmlns:a16="http://schemas.microsoft.com/office/drawing/2014/main" id="{C3EE6C97-3BC9-2D25-BEAE-09ECC6DDB8BC}"/>
              </a:ext>
            </a:extLst>
          </p:cNvPr>
          <p:cNvSpPr>
            <a:spLocks noGrp="1"/>
          </p:cNvSpPr>
          <p:nvPr>
            <p:ph type="pic" sz="quarter" idx="11" hasCustomPrompt="1"/>
          </p:nvPr>
        </p:nvSpPr>
        <p:spPr>
          <a:xfrm>
            <a:off x="4754880" y="3734891"/>
            <a:ext cx="6992984" cy="2700743"/>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17" name="Rectangle 16">
            <a:extLst>
              <a:ext uri="{FF2B5EF4-FFF2-40B4-BE49-F238E27FC236}">
                <a16:creationId xmlns:a16="http://schemas.microsoft.com/office/drawing/2014/main" id="{34C6B2B1-CA6C-8F7A-95E5-9FB2D403D8EB}"/>
              </a:ext>
            </a:extLst>
          </p:cNvPr>
          <p:cNvSpPr/>
          <p:nvPr userDrawn="1"/>
        </p:nvSpPr>
        <p:spPr>
          <a:xfrm>
            <a:off x="0" y="0"/>
            <a:ext cx="4754880" cy="6858000"/>
          </a:xfrm>
          <a:prstGeom prst="rect">
            <a:avLst/>
          </a:prstGeom>
          <a:solidFill>
            <a:srgbClr val="F142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DB8A1ECE-CC57-F3AF-DF04-40A8EB1FF568}"/>
              </a:ext>
            </a:extLst>
          </p:cNvPr>
          <p:cNvGrpSpPr/>
          <p:nvPr userDrawn="1"/>
        </p:nvGrpSpPr>
        <p:grpSpPr>
          <a:xfrm>
            <a:off x="4819426" y="495300"/>
            <a:ext cx="6992823" cy="6000750"/>
            <a:chOff x="4629150" y="495300"/>
            <a:chExt cx="7334250" cy="6000750"/>
          </a:xfrm>
        </p:grpSpPr>
        <p:cxnSp>
          <p:nvCxnSpPr>
            <p:cNvPr id="4" name="Straight Connector 3">
              <a:extLst>
                <a:ext uri="{FF2B5EF4-FFF2-40B4-BE49-F238E27FC236}">
                  <a16:creationId xmlns:a16="http://schemas.microsoft.com/office/drawing/2014/main" id="{B355EC12-F5C6-D6A0-0626-D105ECBD2F46}"/>
                </a:ext>
              </a:extLst>
            </p:cNvPr>
            <p:cNvCxnSpPr>
              <a:cxnSpLocks/>
            </p:cNvCxnSpPr>
            <p:nvPr userDrawn="1"/>
          </p:nvCxnSpPr>
          <p:spPr>
            <a:xfrm>
              <a:off x="4629150" y="495300"/>
              <a:ext cx="7334250" cy="0"/>
            </a:xfrm>
            <a:prstGeom prst="line">
              <a:avLst/>
            </a:prstGeom>
            <a:ln w="127000" cap="sq">
              <a:solidFill>
                <a:srgbClr val="F14236"/>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98429D32-E3D7-313C-4536-6692CC193F53}"/>
                </a:ext>
              </a:extLst>
            </p:cNvPr>
            <p:cNvCxnSpPr>
              <a:cxnSpLocks/>
            </p:cNvCxnSpPr>
            <p:nvPr userDrawn="1"/>
          </p:nvCxnSpPr>
          <p:spPr>
            <a:xfrm>
              <a:off x="4629150" y="6496050"/>
              <a:ext cx="7334250" cy="0"/>
            </a:xfrm>
            <a:prstGeom prst="line">
              <a:avLst/>
            </a:prstGeom>
            <a:ln w="127000" cap="sq">
              <a:solidFill>
                <a:srgbClr val="F14236"/>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5A504C60-EECA-6D6D-AC05-C97B6D094127}"/>
                </a:ext>
              </a:extLst>
            </p:cNvPr>
            <p:cNvCxnSpPr>
              <a:cxnSpLocks/>
            </p:cNvCxnSpPr>
            <p:nvPr userDrawn="1"/>
          </p:nvCxnSpPr>
          <p:spPr>
            <a:xfrm flipV="1">
              <a:off x="11963400" y="552450"/>
              <a:ext cx="0" cy="5943600"/>
            </a:xfrm>
            <a:prstGeom prst="line">
              <a:avLst/>
            </a:prstGeom>
            <a:ln w="127000" cap="sq">
              <a:solidFill>
                <a:srgbClr val="F14236"/>
              </a:solidFill>
            </a:ln>
          </p:spPr>
          <p:style>
            <a:lnRef idx="1">
              <a:schemeClr val="accent1"/>
            </a:lnRef>
            <a:fillRef idx="0">
              <a:schemeClr val="accent1"/>
            </a:fillRef>
            <a:effectRef idx="0">
              <a:schemeClr val="accent1"/>
            </a:effectRef>
            <a:fontRef idx="minor">
              <a:schemeClr val="tx1"/>
            </a:fontRef>
          </p:style>
        </p:cxnSp>
      </p:grpSp>
      <p:grpSp>
        <p:nvGrpSpPr>
          <p:cNvPr id="10" name="Group 9">
            <a:extLst>
              <a:ext uri="{FF2B5EF4-FFF2-40B4-BE49-F238E27FC236}">
                <a16:creationId xmlns:a16="http://schemas.microsoft.com/office/drawing/2014/main" id="{0A025699-0E3B-E226-11EB-343A14A84812}"/>
              </a:ext>
            </a:extLst>
          </p:cNvPr>
          <p:cNvGrpSpPr/>
          <p:nvPr userDrawn="1"/>
        </p:nvGrpSpPr>
        <p:grpSpPr>
          <a:xfrm flipH="1">
            <a:off x="404731" y="495300"/>
            <a:ext cx="4290981" cy="6000750"/>
            <a:chOff x="4629150" y="495300"/>
            <a:chExt cx="7334250" cy="6000750"/>
          </a:xfrm>
        </p:grpSpPr>
        <p:cxnSp>
          <p:nvCxnSpPr>
            <p:cNvPr id="11" name="Straight Connector 10">
              <a:extLst>
                <a:ext uri="{FF2B5EF4-FFF2-40B4-BE49-F238E27FC236}">
                  <a16:creationId xmlns:a16="http://schemas.microsoft.com/office/drawing/2014/main" id="{0E833EC6-190A-53CE-9D83-2AD35AD58DB1}"/>
                </a:ext>
              </a:extLst>
            </p:cNvPr>
            <p:cNvCxnSpPr>
              <a:cxnSpLocks/>
            </p:cNvCxnSpPr>
            <p:nvPr userDrawn="1"/>
          </p:nvCxnSpPr>
          <p:spPr>
            <a:xfrm>
              <a:off x="4629150" y="495300"/>
              <a:ext cx="7334250" cy="0"/>
            </a:xfrm>
            <a:prstGeom prst="line">
              <a:avLst/>
            </a:prstGeom>
            <a:ln w="1270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9639BA95-AC4B-BE06-79FB-97B3EA4B89D7}"/>
                </a:ext>
              </a:extLst>
            </p:cNvPr>
            <p:cNvCxnSpPr>
              <a:cxnSpLocks/>
            </p:cNvCxnSpPr>
            <p:nvPr userDrawn="1"/>
          </p:nvCxnSpPr>
          <p:spPr>
            <a:xfrm>
              <a:off x="4629150" y="6496050"/>
              <a:ext cx="7334250" cy="0"/>
            </a:xfrm>
            <a:prstGeom prst="line">
              <a:avLst/>
            </a:prstGeom>
            <a:ln w="1270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32F149C0-F5F4-B0B5-52F8-0EE40EAC700A}"/>
                </a:ext>
              </a:extLst>
            </p:cNvPr>
            <p:cNvCxnSpPr>
              <a:cxnSpLocks/>
            </p:cNvCxnSpPr>
            <p:nvPr userDrawn="1"/>
          </p:nvCxnSpPr>
          <p:spPr>
            <a:xfrm flipV="1">
              <a:off x="11963400" y="552450"/>
              <a:ext cx="0" cy="5943600"/>
            </a:xfrm>
            <a:prstGeom prst="line">
              <a:avLst/>
            </a:prstGeom>
            <a:ln w="127000" cap="sq">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5" name="Rectangle 14">
            <a:extLst>
              <a:ext uri="{FF2B5EF4-FFF2-40B4-BE49-F238E27FC236}">
                <a16:creationId xmlns:a16="http://schemas.microsoft.com/office/drawing/2014/main" id="{4BDFC9CE-2BEE-402B-F16E-2E8BA92BD18E}"/>
              </a:ext>
            </a:extLst>
          </p:cNvPr>
          <p:cNvSpPr/>
          <p:nvPr userDrawn="1"/>
        </p:nvSpPr>
        <p:spPr>
          <a:xfrm>
            <a:off x="10116283" y="677291"/>
            <a:ext cx="1527915" cy="29423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64008" rIns="0" rtlCol="0" anchor="ctr"/>
          <a:lstStyle/>
          <a:p>
            <a:pPr algn="ctr"/>
            <a:r>
              <a:rPr lang="en-US" sz="900" dirty="0">
                <a:latin typeface="Poppins" pitchFamily="2" charset="77"/>
                <a:ea typeface="Montserrat" charset="0"/>
                <a:cs typeface="Poppins" pitchFamily="2" charset="77"/>
              </a:rPr>
              <a:t>WORKSHOP TITLE HERE</a:t>
            </a:r>
          </a:p>
        </p:txBody>
      </p:sp>
      <p:sp>
        <p:nvSpPr>
          <p:cNvPr id="16" name="Right Triangle 15">
            <a:extLst>
              <a:ext uri="{FF2B5EF4-FFF2-40B4-BE49-F238E27FC236}">
                <a16:creationId xmlns:a16="http://schemas.microsoft.com/office/drawing/2014/main" id="{D2880EF0-7B48-E8E6-7697-5357BF17C24A}"/>
              </a:ext>
            </a:extLst>
          </p:cNvPr>
          <p:cNvSpPr/>
          <p:nvPr userDrawn="1"/>
        </p:nvSpPr>
        <p:spPr>
          <a:xfrm flipV="1">
            <a:off x="11490518" y="971525"/>
            <a:ext cx="153680" cy="153680"/>
          </a:xfrm>
          <a:prstGeom prst="rtTriangl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atin typeface="Poppins" pitchFamily="2" charset="77"/>
            </a:endParaRPr>
          </a:p>
        </p:txBody>
      </p:sp>
      <p:sp>
        <p:nvSpPr>
          <p:cNvPr id="21" name="Text Placeholder 14">
            <a:extLst>
              <a:ext uri="{FF2B5EF4-FFF2-40B4-BE49-F238E27FC236}">
                <a16:creationId xmlns:a16="http://schemas.microsoft.com/office/drawing/2014/main" id="{662ED9B2-2387-06E1-BC01-6293526A3ED2}"/>
              </a:ext>
            </a:extLst>
          </p:cNvPr>
          <p:cNvSpPr>
            <a:spLocks noGrp="1"/>
          </p:cNvSpPr>
          <p:nvPr>
            <p:ph type="body" sz="quarter" idx="14" hasCustomPrompt="1"/>
          </p:nvPr>
        </p:nvSpPr>
        <p:spPr>
          <a:xfrm>
            <a:off x="5198724" y="1529629"/>
            <a:ext cx="6154220" cy="1850569"/>
          </a:xfrm>
        </p:spPr>
        <p:txBody>
          <a:bodyPr wrap="square" anchor="ctr" anchorCtr="0">
            <a:normAutofit/>
          </a:bodyPr>
          <a:lstStyle>
            <a:lvl1pPr algn="ctr">
              <a:defRPr lang="en-US" sz="2800" b="0" i="0" kern="1200" spc="0" baseline="0" dirty="0" smtClean="0">
                <a:solidFill>
                  <a:schemeClr val="tx1"/>
                </a:solidFill>
                <a:latin typeface="Poppins" pitchFamily="2" charset="77"/>
                <a:ea typeface="+mj-ea"/>
                <a:cs typeface="+mj-cs"/>
              </a:defRPr>
            </a:lvl1pPr>
            <a:lvl2pPr>
              <a:defRPr lang="en-US" sz="4400" b="1" i="0" kern="1200" spc="0" baseline="0" dirty="0" smtClean="0">
                <a:solidFill>
                  <a:schemeClr val="tx1"/>
                </a:solidFill>
                <a:latin typeface="Poppins" pitchFamily="2" charset="77"/>
                <a:ea typeface="+mj-ea"/>
                <a:cs typeface="+mj-cs"/>
              </a:defRPr>
            </a:lvl2pPr>
            <a:lvl3pPr>
              <a:defRPr lang="en-US" sz="4400" b="1" i="0" kern="1200" spc="0" baseline="0" dirty="0" smtClean="0">
                <a:solidFill>
                  <a:schemeClr val="tx1"/>
                </a:solidFill>
                <a:latin typeface="Poppins" pitchFamily="2" charset="77"/>
                <a:ea typeface="+mj-ea"/>
                <a:cs typeface="+mj-cs"/>
              </a:defRPr>
            </a:lvl3pPr>
            <a:lvl4pPr>
              <a:defRPr lang="en-US" sz="4400" b="1" i="0" kern="1200" spc="0" baseline="0" dirty="0" smtClean="0">
                <a:solidFill>
                  <a:schemeClr val="tx1"/>
                </a:solidFill>
                <a:latin typeface="Poppins" pitchFamily="2" charset="77"/>
                <a:ea typeface="+mj-ea"/>
                <a:cs typeface="+mj-cs"/>
              </a:defRPr>
            </a:lvl4pPr>
            <a:lvl5pPr>
              <a:defRPr lang="en-GB" sz="4400" b="1" i="0" kern="1200" spc="0" baseline="0" dirty="0">
                <a:solidFill>
                  <a:schemeClr val="tx1"/>
                </a:solidFill>
                <a:latin typeface="Poppins" pitchFamily="2" charset="77"/>
                <a:ea typeface="+mj-ea"/>
                <a:cs typeface="+mj-cs"/>
              </a:defRPr>
            </a:lvl5pPr>
          </a:lstStyle>
          <a:p>
            <a:pPr lvl="0"/>
            <a:r>
              <a:rPr lang="en-US" dirty="0"/>
              <a:t>[Sub-header]</a:t>
            </a:r>
          </a:p>
        </p:txBody>
      </p:sp>
      <p:sp>
        <p:nvSpPr>
          <p:cNvPr id="6" name="Text Placeholder 14">
            <a:extLst>
              <a:ext uri="{FF2B5EF4-FFF2-40B4-BE49-F238E27FC236}">
                <a16:creationId xmlns:a16="http://schemas.microsoft.com/office/drawing/2014/main" id="{A8F1B326-2F9E-E85F-A86F-2591F0882C28}"/>
              </a:ext>
            </a:extLst>
          </p:cNvPr>
          <p:cNvSpPr>
            <a:spLocks noGrp="1"/>
          </p:cNvSpPr>
          <p:nvPr>
            <p:ph type="body" sz="quarter" idx="12" hasCustomPrompt="1"/>
          </p:nvPr>
        </p:nvSpPr>
        <p:spPr>
          <a:xfrm>
            <a:off x="645432" y="756303"/>
            <a:ext cx="3888990" cy="769441"/>
          </a:xfrm>
        </p:spPr>
        <p:txBody>
          <a:bodyPr wrap="square">
            <a:spAutoFit/>
          </a:bodyPr>
          <a:lstStyle>
            <a:lvl1pPr>
              <a:lnSpc>
                <a:spcPct val="100000"/>
              </a:lnSpc>
              <a:defRPr lang="en-US" sz="4400" b="1" i="0" kern="1200" spc="0" baseline="0" dirty="0" smtClean="0">
                <a:solidFill>
                  <a:schemeClr val="bg1"/>
                </a:solidFill>
                <a:latin typeface="Poppins" pitchFamily="2" charset="77"/>
                <a:ea typeface="+mj-ea"/>
                <a:cs typeface="+mj-cs"/>
              </a:defRPr>
            </a:lvl1pPr>
            <a:lvl2pPr>
              <a:defRPr lang="en-US" sz="4400" b="1" i="0" kern="1200" spc="0" baseline="0" dirty="0" smtClean="0">
                <a:solidFill>
                  <a:schemeClr val="tx1"/>
                </a:solidFill>
                <a:latin typeface="Poppins" pitchFamily="2" charset="77"/>
                <a:ea typeface="+mj-ea"/>
                <a:cs typeface="+mj-cs"/>
              </a:defRPr>
            </a:lvl2pPr>
            <a:lvl3pPr>
              <a:defRPr lang="en-US" sz="4400" b="1" i="0" kern="1200" spc="0" baseline="0" dirty="0" smtClean="0">
                <a:solidFill>
                  <a:schemeClr val="tx1"/>
                </a:solidFill>
                <a:latin typeface="Poppins" pitchFamily="2" charset="77"/>
                <a:ea typeface="+mj-ea"/>
                <a:cs typeface="+mj-cs"/>
              </a:defRPr>
            </a:lvl3pPr>
            <a:lvl4pPr>
              <a:defRPr lang="en-US" sz="4400" b="1" i="0" kern="1200" spc="0" baseline="0" dirty="0" smtClean="0">
                <a:solidFill>
                  <a:schemeClr val="tx1"/>
                </a:solidFill>
                <a:latin typeface="Poppins" pitchFamily="2" charset="77"/>
                <a:ea typeface="+mj-ea"/>
                <a:cs typeface="+mj-cs"/>
              </a:defRPr>
            </a:lvl4pPr>
            <a:lvl5pPr>
              <a:defRPr lang="en-GB" sz="4400" b="1" i="0" kern="1200" spc="0" baseline="0" dirty="0">
                <a:solidFill>
                  <a:schemeClr val="tx1"/>
                </a:solidFill>
                <a:latin typeface="Poppins" pitchFamily="2" charset="77"/>
                <a:ea typeface="+mj-ea"/>
                <a:cs typeface="+mj-cs"/>
              </a:defRPr>
            </a:lvl5pPr>
          </a:lstStyle>
          <a:p>
            <a:pPr lvl="0"/>
            <a:r>
              <a:rPr lang="en-US" dirty="0"/>
              <a:t>[Header]</a:t>
            </a:r>
          </a:p>
        </p:txBody>
      </p:sp>
      <p:sp>
        <p:nvSpPr>
          <p:cNvPr id="8" name="Text Placeholder 14">
            <a:extLst>
              <a:ext uri="{FF2B5EF4-FFF2-40B4-BE49-F238E27FC236}">
                <a16:creationId xmlns:a16="http://schemas.microsoft.com/office/drawing/2014/main" id="{EA1F8BCE-4390-32E7-CC8C-8188D245E158}"/>
              </a:ext>
            </a:extLst>
          </p:cNvPr>
          <p:cNvSpPr>
            <a:spLocks noGrp="1"/>
          </p:cNvSpPr>
          <p:nvPr>
            <p:ph type="body" sz="quarter" idx="13" hasCustomPrompt="1"/>
          </p:nvPr>
        </p:nvSpPr>
        <p:spPr>
          <a:xfrm>
            <a:off x="645432" y="1623810"/>
            <a:ext cx="3914042" cy="523220"/>
          </a:xfrm>
        </p:spPr>
        <p:txBody>
          <a:bodyPr wrap="square">
            <a:spAutoFit/>
          </a:bodyPr>
          <a:lstStyle>
            <a:lvl1pPr>
              <a:lnSpc>
                <a:spcPct val="100000"/>
              </a:lnSpc>
              <a:defRPr lang="en-US" sz="2800" b="0" i="0" kern="1200" spc="0" baseline="0" dirty="0" smtClean="0">
                <a:solidFill>
                  <a:schemeClr val="bg1"/>
                </a:solidFill>
                <a:latin typeface="Poppins" pitchFamily="2" charset="77"/>
                <a:ea typeface="+mj-ea"/>
                <a:cs typeface="+mj-cs"/>
              </a:defRPr>
            </a:lvl1pPr>
            <a:lvl2pPr>
              <a:defRPr lang="en-US" sz="4400" b="1" i="0" kern="1200" spc="0" baseline="0" dirty="0" smtClean="0">
                <a:solidFill>
                  <a:schemeClr val="tx1"/>
                </a:solidFill>
                <a:latin typeface="Poppins" pitchFamily="2" charset="77"/>
                <a:ea typeface="+mj-ea"/>
                <a:cs typeface="+mj-cs"/>
              </a:defRPr>
            </a:lvl2pPr>
            <a:lvl3pPr>
              <a:defRPr lang="en-US" sz="4400" b="1" i="0" kern="1200" spc="0" baseline="0" dirty="0" smtClean="0">
                <a:solidFill>
                  <a:schemeClr val="tx1"/>
                </a:solidFill>
                <a:latin typeface="Poppins" pitchFamily="2" charset="77"/>
                <a:ea typeface="+mj-ea"/>
                <a:cs typeface="+mj-cs"/>
              </a:defRPr>
            </a:lvl3pPr>
            <a:lvl4pPr>
              <a:defRPr lang="en-US" sz="4400" b="1" i="0" kern="1200" spc="0" baseline="0" dirty="0" smtClean="0">
                <a:solidFill>
                  <a:schemeClr val="tx1"/>
                </a:solidFill>
                <a:latin typeface="Poppins" pitchFamily="2" charset="77"/>
                <a:ea typeface="+mj-ea"/>
                <a:cs typeface="+mj-cs"/>
              </a:defRPr>
            </a:lvl4pPr>
            <a:lvl5pPr>
              <a:defRPr lang="en-GB" sz="4400" b="1" i="0" kern="1200" spc="0" baseline="0" dirty="0">
                <a:solidFill>
                  <a:schemeClr val="tx1"/>
                </a:solidFill>
                <a:latin typeface="Poppins" pitchFamily="2" charset="77"/>
                <a:ea typeface="+mj-ea"/>
                <a:cs typeface="+mj-cs"/>
              </a:defRPr>
            </a:lvl5pPr>
          </a:lstStyle>
          <a:p>
            <a:pPr lvl="0"/>
            <a:r>
              <a:rPr lang="en-US" dirty="0"/>
              <a:t>[Sub-header]</a:t>
            </a:r>
          </a:p>
        </p:txBody>
      </p:sp>
    </p:spTree>
    <p:extLst>
      <p:ext uri="{BB962C8B-B14F-4D97-AF65-F5344CB8AC3E}">
        <p14:creationId xmlns:p14="http://schemas.microsoft.com/office/powerpoint/2010/main" val="28917391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87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3371337" y="6418877"/>
            <a:ext cx="513735" cy="227164"/>
          </a:xfrm>
          <a:prstGeom prst="rect">
            <a:avLst/>
          </a:prstGeom>
        </p:spPr>
        <p:txBody>
          <a:bodyPr/>
          <a:lstStyle>
            <a:lvl1pPr>
              <a:defRPr>
                <a:solidFill>
                  <a:schemeClr val="bg1"/>
                </a:solidFill>
              </a:defRPr>
            </a:lvl1pPr>
          </a:lstStyle>
          <a:p>
            <a:fld id="{D8D877B3-D348-4611-9BDB-C5374591D951}" type="slidenum">
              <a:rPr lang="en-US" smtClean="0"/>
              <a:pPr/>
              <a:t>‹#›</a:t>
            </a:fld>
            <a:endParaRPr lang="en-US"/>
          </a:p>
        </p:txBody>
      </p:sp>
      <p:sp>
        <p:nvSpPr>
          <p:cNvPr id="5" name="Picture Placeholder 4"/>
          <p:cNvSpPr>
            <a:spLocks noGrp="1"/>
          </p:cNvSpPr>
          <p:nvPr>
            <p:ph type="pic" sz="quarter" idx="11" hasCustomPrompt="1"/>
          </p:nvPr>
        </p:nvSpPr>
        <p:spPr>
          <a:xfrm>
            <a:off x="0" y="0"/>
            <a:ext cx="3135464"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7" name="Rectangle 6"/>
          <p:cNvSpPr/>
          <p:nvPr userDrawn="1"/>
        </p:nvSpPr>
        <p:spPr>
          <a:xfrm>
            <a:off x="3135464" y="0"/>
            <a:ext cx="990600" cy="6858000"/>
          </a:xfrm>
          <a:prstGeom prst="rect">
            <a:avLst/>
          </a:prstGeom>
          <a:solidFill>
            <a:srgbClr val="F1423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0" i="0">
              <a:latin typeface="Poppins" pitchFamily="2" charset="77"/>
            </a:endParaRPr>
          </a:p>
        </p:txBody>
      </p:sp>
      <p:sp>
        <p:nvSpPr>
          <p:cNvPr id="8" name="Номер слайда 21"/>
          <p:cNvSpPr txBox="1">
            <a:spLocks/>
          </p:cNvSpPr>
          <p:nvPr userDrawn="1"/>
        </p:nvSpPr>
        <p:spPr>
          <a:xfrm>
            <a:off x="3371337" y="6418877"/>
            <a:ext cx="513735" cy="227164"/>
          </a:xfrm>
          <a:prstGeom prst="rect">
            <a:avLst/>
          </a:prstGeom>
          <a:noFill/>
        </p:spPr>
        <p:txBody>
          <a:bodyPr vert="horz" lIns="0" tIns="0" rIns="0" bIns="0" rtlCol="0" anchor="ctr"/>
          <a:lstStyle>
            <a:defPPr>
              <a:defRPr lang="en-US"/>
            </a:defPPr>
            <a:lvl1pPr marL="0" algn="ctr" defTabSz="914330" rtl="0" eaLnBrk="1" latinLnBrk="0" hangingPunct="1">
              <a:defRPr sz="1000" b="0" i="0" kern="1200">
                <a:solidFill>
                  <a:schemeClr val="tx1">
                    <a:alpha val="70000"/>
                  </a:schemeClr>
                </a:solidFill>
                <a:latin typeface="Montserrat Medium" charset="0"/>
                <a:ea typeface="Montserrat Medium" charset="0"/>
                <a:cs typeface="Montserrat Medium" charset="0"/>
              </a:defRPr>
            </a:lvl1pPr>
            <a:lvl2pPr marL="457165" algn="l" defTabSz="914330" rtl="0" eaLnBrk="1" latinLnBrk="0" hangingPunct="1">
              <a:defRPr sz="1800" kern="1200">
                <a:solidFill>
                  <a:schemeClr val="tx1"/>
                </a:solidFill>
                <a:latin typeface="+mn-lt"/>
                <a:ea typeface="+mn-ea"/>
                <a:cs typeface="+mn-cs"/>
              </a:defRPr>
            </a:lvl2pPr>
            <a:lvl3pPr marL="914330" algn="l" defTabSz="914330" rtl="0" eaLnBrk="1" latinLnBrk="0" hangingPunct="1">
              <a:defRPr sz="1800" kern="1200">
                <a:solidFill>
                  <a:schemeClr val="tx1"/>
                </a:solidFill>
                <a:latin typeface="+mn-lt"/>
                <a:ea typeface="+mn-ea"/>
                <a:cs typeface="+mn-cs"/>
              </a:defRPr>
            </a:lvl3pPr>
            <a:lvl4pPr marL="1371495" algn="l" defTabSz="914330" rtl="0" eaLnBrk="1" latinLnBrk="0" hangingPunct="1">
              <a:defRPr sz="1800" kern="1200">
                <a:solidFill>
                  <a:schemeClr val="tx1"/>
                </a:solidFill>
                <a:latin typeface="+mn-lt"/>
                <a:ea typeface="+mn-ea"/>
                <a:cs typeface="+mn-cs"/>
              </a:defRPr>
            </a:lvl4pPr>
            <a:lvl5pPr marL="1828660" algn="l" defTabSz="914330" rtl="0" eaLnBrk="1" latinLnBrk="0" hangingPunct="1">
              <a:defRPr sz="1800" kern="1200">
                <a:solidFill>
                  <a:schemeClr val="tx1"/>
                </a:solidFill>
                <a:latin typeface="+mn-lt"/>
                <a:ea typeface="+mn-ea"/>
                <a:cs typeface="+mn-cs"/>
              </a:defRPr>
            </a:lvl5pPr>
            <a:lvl6pPr marL="2285825" algn="l" defTabSz="914330" rtl="0" eaLnBrk="1" latinLnBrk="0" hangingPunct="1">
              <a:defRPr sz="1800" kern="1200">
                <a:solidFill>
                  <a:schemeClr val="tx1"/>
                </a:solidFill>
                <a:latin typeface="+mn-lt"/>
                <a:ea typeface="+mn-ea"/>
                <a:cs typeface="+mn-cs"/>
              </a:defRPr>
            </a:lvl6pPr>
            <a:lvl7pPr marL="2742990" algn="l" defTabSz="914330" rtl="0" eaLnBrk="1" latinLnBrk="0" hangingPunct="1">
              <a:defRPr sz="1800" kern="1200">
                <a:solidFill>
                  <a:schemeClr val="tx1"/>
                </a:solidFill>
                <a:latin typeface="+mn-lt"/>
                <a:ea typeface="+mn-ea"/>
                <a:cs typeface="+mn-cs"/>
              </a:defRPr>
            </a:lvl7pPr>
            <a:lvl8pPr marL="3200155" algn="l" defTabSz="914330" rtl="0" eaLnBrk="1" latinLnBrk="0" hangingPunct="1">
              <a:defRPr sz="1800" kern="1200">
                <a:solidFill>
                  <a:schemeClr val="tx1"/>
                </a:solidFill>
                <a:latin typeface="+mn-lt"/>
                <a:ea typeface="+mn-ea"/>
                <a:cs typeface="+mn-cs"/>
              </a:defRPr>
            </a:lvl8pPr>
            <a:lvl9pPr marL="3657320" algn="l" defTabSz="914330" rtl="0" eaLnBrk="1" latinLnBrk="0" hangingPunct="1">
              <a:defRPr sz="1800" kern="1200">
                <a:solidFill>
                  <a:schemeClr val="tx1"/>
                </a:solidFill>
                <a:latin typeface="+mn-lt"/>
                <a:ea typeface="+mn-ea"/>
                <a:cs typeface="+mn-cs"/>
              </a:defRPr>
            </a:lvl9pPr>
          </a:lstStyle>
          <a:p>
            <a:fld id="{D8D877B3-D348-4611-9BDB-C5374591D951}" type="slidenum">
              <a:rPr lang="en-US" b="0" i="0" smtClean="0">
                <a:solidFill>
                  <a:schemeClr val="bg1"/>
                </a:solidFill>
                <a:latin typeface="Poppins Medium" pitchFamily="2" charset="77"/>
                <a:cs typeface="Poppins Medium" pitchFamily="2" charset="77"/>
              </a:rPr>
              <a:pPr/>
              <a:t>‹#›</a:t>
            </a:fld>
            <a:endParaRPr lang="en-US" b="0" i="0">
              <a:solidFill>
                <a:schemeClr val="bg1"/>
              </a:solidFill>
              <a:latin typeface="Poppins Medium" pitchFamily="2" charset="77"/>
              <a:cs typeface="Poppins Medium" pitchFamily="2" charset="77"/>
            </a:endParaRPr>
          </a:p>
        </p:txBody>
      </p:sp>
      <p:pic>
        <p:nvPicPr>
          <p:cNvPr id="11" name="Picture 10" descr="Icon&#10;&#10;Description automatically generated">
            <a:extLst>
              <a:ext uri="{FF2B5EF4-FFF2-40B4-BE49-F238E27FC236}">
                <a16:creationId xmlns:a16="http://schemas.microsoft.com/office/drawing/2014/main" id="{8FFDE7C9-BDEA-FF9F-29B1-CD0A514D114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475143" y="3216689"/>
            <a:ext cx="306122" cy="424621"/>
          </a:xfrm>
          <a:prstGeom prst="rect">
            <a:avLst/>
          </a:prstGeom>
        </p:spPr>
      </p:pic>
      <p:sp>
        <p:nvSpPr>
          <p:cNvPr id="2" name="Text Placeholder 14">
            <a:extLst>
              <a:ext uri="{FF2B5EF4-FFF2-40B4-BE49-F238E27FC236}">
                <a16:creationId xmlns:a16="http://schemas.microsoft.com/office/drawing/2014/main" id="{ED111DBE-20FF-E6CF-5F1F-8F23B3CFA573}"/>
              </a:ext>
            </a:extLst>
          </p:cNvPr>
          <p:cNvSpPr>
            <a:spLocks noGrp="1"/>
          </p:cNvSpPr>
          <p:nvPr>
            <p:ph type="body" sz="quarter" idx="12" hasCustomPrompt="1"/>
          </p:nvPr>
        </p:nvSpPr>
        <p:spPr>
          <a:xfrm>
            <a:off x="4303198" y="117475"/>
            <a:ext cx="6019898" cy="859723"/>
          </a:xfrm>
        </p:spPr>
        <p:txBody>
          <a:bodyPr wrap="square">
            <a:spAutoFit/>
          </a:bodyPr>
          <a:lstStyle>
            <a:lvl1pPr>
              <a:defRPr lang="en-US" sz="4400" b="1" i="0" kern="1200" spc="0" baseline="0" dirty="0" smtClean="0">
                <a:solidFill>
                  <a:schemeClr val="tx1"/>
                </a:solidFill>
                <a:latin typeface="Poppins" pitchFamily="2" charset="77"/>
                <a:ea typeface="+mj-ea"/>
                <a:cs typeface="+mj-cs"/>
              </a:defRPr>
            </a:lvl1pPr>
            <a:lvl2pPr>
              <a:defRPr lang="en-US" sz="4400" b="1" i="0" kern="1200" spc="0" baseline="0" dirty="0" smtClean="0">
                <a:solidFill>
                  <a:schemeClr val="tx1"/>
                </a:solidFill>
                <a:latin typeface="Poppins" pitchFamily="2" charset="77"/>
                <a:ea typeface="+mj-ea"/>
                <a:cs typeface="+mj-cs"/>
              </a:defRPr>
            </a:lvl2pPr>
            <a:lvl3pPr>
              <a:defRPr lang="en-US" sz="4400" b="1" i="0" kern="1200" spc="0" baseline="0" dirty="0" smtClean="0">
                <a:solidFill>
                  <a:schemeClr val="tx1"/>
                </a:solidFill>
                <a:latin typeface="Poppins" pitchFamily="2" charset="77"/>
                <a:ea typeface="+mj-ea"/>
                <a:cs typeface="+mj-cs"/>
              </a:defRPr>
            </a:lvl3pPr>
            <a:lvl4pPr>
              <a:defRPr lang="en-US" sz="4400" b="1" i="0" kern="1200" spc="0" baseline="0" dirty="0" smtClean="0">
                <a:solidFill>
                  <a:schemeClr val="tx1"/>
                </a:solidFill>
                <a:latin typeface="Poppins" pitchFamily="2" charset="77"/>
                <a:ea typeface="+mj-ea"/>
                <a:cs typeface="+mj-cs"/>
              </a:defRPr>
            </a:lvl4pPr>
            <a:lvl5pPr>
              <a:defRPr lang="en-GB" sz="4400" b="1" i="0" kern="1200" spc="0" baseline="0" dirty="0">
                <a:solidFill>
                  <a:schemeClr val="tx1"/>
                </a:solidFill>
                <a:latin typeface="Poppins" pitchFamily="2" charset="77"/>
                <a:ea typeface="+mj-ea"/>
                <a:cs typeface="+mj-cs"/>
              </a:defRPr>
            </a:lvl5pPr>
          </a:lstStyle>
          <a:p>
            <a:pPr lvl="0"/>
            <a:r>
              <a:rPr lang="en-US" dirty="0"/>
              <a:t>[Header]</a:t>
            </a:r>
          </a:p>
        </p:txBody>
      </p:sp>
      <p:sp>
        <p:nvSpPr>
          <p:cNvPr id="4" name="Text Placeholder 14">
            <a:extLst>
              <a:ext uri="{FF2B5EF4-FFF2-40B4-BE49-F238E27FC236}">
                <a16:creationId xmlns:a16="http://schemas.microsoft.com/office/drawing/2014/main" id="{15684889-7403-4866-253E-E53A18BD8C21}"/>
              </a:ext>
            </a:extLst>
          </p:cNvPr>
          <p:cNvSpPr>
            <a:spLocks noGrp="1"/>
          </p:cNvSpPr>
          <p:nvPr>
            <p:ph type="body" sz="quarter" idx="13" hasCustomPrompt="1"/>
          </p:nvPr>
        </p:nvSpPr>
        <p:spPr>
          <a:xfrm>
            <a:off x="4303197" y="984982"/>
            <a:ext cx="7704319" cy="580672"/>
          </a:xfrm>
        </p:spPr>
        <p:txBody>
          <a:bodyPr wrap="square">
            <a:spAutoFit/>
          </a:bodyPr>
          <a:lstStyle>
            <a:lvl1pPr>
              <a:defRPr lang="en-US" sz="2800" b="0" i="0" kern="1200" spc="0" baseline="0" dirty="0" smtClean="0">
                <a:solidFill>
                  <a:schemeClr val="tx1"/>
                </a:solidFill>
                <a:latin typeface="Poppins" pitchFamily="2" charset="77"/>
                <a:ea typeface="+mj-ea"/>
                <a:cs typeface="+mj-cs"/>
              </a:defRPr>
            </a:lvl1pPr>
            <a:lvl2pPr>
              <a:defRPr lang="en-US" sz="4400" b="1" i="0" kern="1200" spc="0" baseline="0" dirty="0" smtClean="0">
                <a:solidFill>
                  <a:schemeClr val="tx1"/>
                </a:solidFill>
                <a:latin typeface="Poppins" pitchFamily="2" charset="77"/>
                <a:ea typeface="+mj-ea"/>
                <a:cs typeface="+mj-cs"/>
              </a:defRPr>
            </a:lvl2pPr>
            <a:lvl3pPr>
              <a:defRPr lang="en-US" sz="4400" b="1" i="0" kern="1200" spc="0" baseline="0" dirty="0" smtClean="0">
                <a:solidFill>
                  <a:schemeClr val="tx1"/>
                </a:solidFill>
                <a:latin typeface="Poppins" pitchFamily="2" charset="77"/>
                <a:ea typeface="+mj-ea"/>
                <a:cs typeface="+mj-cs"/>
              </a:defRPr>
            </a:lvl3pPr>
            <a:lvl4pPr>
              <a:defRPr lang="en-US" sz="4400" b="1" i="0" kern="1200" spc="0" baseline="0" dirty="0" smtClean="0">
                <a:solidFill>
                  <a:schemeClr val="tx1"/>
                </a:solidFill>
                <a:latin typeface="Poppins" pitchFamily="2" charset="77"/>
                <a:ea typeface="+mj-ea"/>
                <a:cs typeface="+mj-cs"/>
              </a:defRPr>
            </a:lvl4pPr>
            <a:lvl5pPr>
              <a:defRPr lang="en-GB" sz="4400" b="1" i="0" kern="1200" spc="0" baseline="0" dirty="0">
                <a:solidFill>
                  <a:schemeClr val="tx1"/>
                </a:solidFill>
                <a:latin typeface="Poppins" pitchFamily="2" charset="77"/>
                <a:ea typeface="+mj-ea"/>
                <a:cs typeface="+mj-cs"/>
              </a:defRPr>
            </a:lvl5pPr>
          </a:lstStyle>
          <a:p>
            <a:pPr lvl="0"/>
            <a:r>
              <a:rPr lang="en-US" dirty="0"/>
              <a:t>[Sub-header]</a:t>
            </a:r>
          </a:p>
        </p:txBody>
      </p:sp>
    </p:spTree>
    <p:extLst>
      <p:ext uri="{BB962C8B-B14F-4D97-AF65-F5344CB8AC3E}">
        <p14:creationId xmlns:p14="http://schemas.microsoft.com/office/powerpoint/2010/main" val="23188825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79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235873" y="6418877"/>
            <a:ext cx="513735" cy="227164"/>
          </a:xfrm>
          <a:prstGeom prst="rect">
            <a:avLst/>
          </a:prstGeom>
        </p:spPr>
        <p:txBody>
          <a:bodyPr/>
          <a:lstStyle>
            <a:lvl1pPr>
              <a:defRPr>
                <a:solidFill>
                  <a:schemeClr val="bg1"/>
                </a:solidFill>
              </a:defRPr>
            </a:lvl1pPr>
          </a:lstStyle>
          <a:p>
            <a:fld id="{D8D877B3-D348-4611-9BDB-C5374591D951}" type="slidenum">
              <a:rPr lang="en-US" smtClean="0"/>
              <a:pPr/>
              <a:t>‹#›</a:t>
            </a:fld>
            <a:endParaRPr lang="en-US"/>
          </a:p>
        </p:txBody>
      </p:sp>
      <p:sp>
        <p:nvSpPr>
          <p:cNvPr id="7" name="Rectangle 6"/>
          <p:cNvSpPr/>
          <p:nvPr userDrawn="1"/>
        </p:nvSpPr>
        <p:spPr>
          <a:xfrm>
            <a:off x="0" y="0"/>
            <a:ext cx="990600" cy="6858000"/>
          </a:xfrm>
          <a:prstGeom prst="rect">
            <a:avLst/>
          </a:prstGeom>
          <a:solidFill>
            <a:srgbClr val="F1423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0" i="0">
              <a:latin typeface="Poppins" pitchFamily="2" charset="77"/>
            </a:endParaRPr>
          </a:p>
        </p:txBody>
      </p:sp>
      <p:sp>
        <p:nvSpPr>
          <p:cNvPr id="8" name="Номер слайда 21"/>
          <p:cNvSpPr txBox="1">
            <a:spLocks/>
          </p:cNvSpPr>
          <p:nvPr userDrawn="1"/>
        </p:nvSpPr>
        <p:spPr>
          <a:xfrm>
            <a:off x="235873" y="6418877"/>
            <a:ext cx="513735" cy="227164"/>
          </a:xfrm>
          <a:prstGeom prst="rect">
            <a:avLst/>
          </a:prstGeom>
          <a:noFill/>
        </p:spPr>
        <p:txBody>
          <a:bodyPr vert="horz" lIns="0" tIns="0" rIns="0" bIns="0" rtlCol="0" anchor="ctr"/>
          <a:lstStyle>
            <a:defPPr>
              <a:defRPr lang="en-US"/>
            </a:defPPr>
            <a:lvl1pPr marL="0" algn="ctr" defTabSz="914330" rtl="0" eaLnBrk="1" latinLnBrk="0" hangingPunct="1">
              <a:defRPr sz="1000" b="0" i="0" kern="1200">
                <a:solidFill>
                  <a:schemeClr val="tx1">
                    <a:alpha val="70000"/>
                  </a:schemeClr>
                </a:solidFill>
                <a:latin typeface="Montserrat Medium" charset="0"/>
                <a:ea typeface="Montserrat Medium" charset="0"/>
                <a:cs typeface="Montserrat Medium" charset="0"/>
              </a:defRPr>
            </a:lvl1pPr>
            <a:lvl2pPr marL="457165" algn="l" defTabSz="914330" rtl="0" eaLnBrk="1" latinLnBrk="0" hangingPunct="1">
              <a:defRPr sz="1800" kern="1200">
                <a:solidFill>
                  <a:schemeClr val="tx1"/>
                </a:solidFill>
                <a:latin typeface="+mn-lt"/>
                <a:ea typeface="+mn-ea"/>
                <a:cs typeface="+mn-cs"/>
              </a:defRPr>
            </a:lvl2pPr>
            <a:lvl3pPr marL="914330" algn="l" defTabSz="914330" rtl="0" eaLnBrk="1" latinLnBrk="0" hangingPunct="1">
              <a:defRPr sz="1800" kern="1200">
                <a:solidFill>
                  <a:schemeClr val="tx1"/>
                </a:solidFill>
                <a:latin typeface="+mn-lt"/>
                <a:ea typeface="+mn-ea"/>
                <a:cs typeface="+mn-cs"/>
              </a:defRPr>
            </a:lvl3pPr>
            <a:lvl4pPr marL="1371495" algn="l" defTabSz="914330" rtl="0" eaLnBrk="1" latinLnBrk="0" hangingPunct="1">
              <a:defRPr sz="1800" kern="1200">
                <a:solidFill>
                  <a:schemeClr val="tx1"/>
                </a:solidFill>
                <a:latin typeface="+mn-lt"/>
                <a:ea typeface="+mn-ea"/>
                <a:cs typeface="+mn-cs"/>
              </a:defRPr>
            </a:lvl4pPr>
            <a:lvl5pPr marL="1828660" algn="l" defTabSz="914330" rtl="0" eaLnBrk="1" latinLnBrk="0" hangingPunct="1">
              <a:defRPr sz="1800" kern="1200">
                <a:solidFill>
                  <a:schemeClr val="tx1"/>
                </a:solidFill>
                <a:latin typeface="+mn-lt"/>
                <a:ea typeface="+mn-ea"/>
                <a:cs typeface="+mn-cs"/>
              </a:defRPr>
            </a:lvl5pPr>
            <a:lvl6pPr marL="2285825" algn="l" defTabSz="914330" rtl="0" eaLnBrk="1" latinLnBrk="0" hangingPunct="1">
              <a:defRPr sz="1800" kern="1200">
                <a:solidFill>
                  <a:schemeClr val="tx1"/>
                </a:solidFill>
                <a:latin typeface="+mn-lt"/>
                <a:ea typeface="+mn-ea"/>
                <a:cs typeface="+mn-cs"/>
              </a:defRPr>
            </a:lvl6pPr>
            <a:lvl7pPr marL="2742990" algn="l" defTabSz="914330" rtl="0" eaLnBrk="1" latinLnBrk="0" hangingPunct="1">
              <a:defRPr sz="1800" kern="1200">
                <a:solidFill>
                  <a:schemeClr val="tx1"/>
                </a:solidFill>
                <a:latin typeface="+mn-lt"/>
                <a:ea typeface="+mn-ea"/>
                <a:cs typeface="+mn-cs"/>
              </a:defRPr>
            </a:lvl7pPr>
            <a:lvl8pPr marL="3200155" algn="l" defTabSz="914330" rtl="0" eaLnBrk="1" latinLnBrk="0" hangingPunct="1">
              <a:defRPr sz="1800" kern="1200">
                <a:solidFill>
                  <a:schemeClr val="tx1"/>
                </a:solidFill>
                <a:latin typeface="+mn-lt"/>
                <a:ea typeface="+mn-ea"/>
                <a:cs typeface="+mn-cs"/>
              </a:defRPr>
            </a:lvl8pPr>
            <a:lvl9pPr marL="3657320" algn="l" defTabSz="914330" rtl="0" eaLnBrk="1" latinLnBrk="0" hangingPunct="1">
              <a:defRPr sz="1800" kern="1200">
                <a:solidFill>
                  <a:schemeClr val="tx1"/>
                </a:solidFill>
                <a:latin typeface="+mn-lt"/>
                <a:ea typeface="+mn-ea"/>
                <a:cs typeface="+mn-cs"/>
              </a:defRPr>
            </a:lvl9pPr>
          </a:lstStyle>
          <a:p>
            <a:fld id="{D8D877B3-D348-4611-9BDB-C5374591D951}" type="slidenum">
              <a:rPr lang="en-US" b="0" i="0" smtClean="0">
                <a:solidFill>
                  <a:schemeClr val="bg1"/>
                </a:solidFill>
                <a:latin typeface="Poppins Medium" pitchFamily="2" charset="77"/>
                <a:cs typeface="Poppins Medium" pitchFamily="2" charset="77"/>
              </a:rPr>
              <a:pPr/>
              <a:t>‹#›</a:t>
            </a:fld>
            <a:endParaRPr lang="en-US" b="0" i="0">
              <a:solidFill>
                <a:schemeClr val="bg1"/>
              </a:solidFill>
              <a:latin typeface="Poppins Medium" pitchFamily="2" charset="77"/>
              <a:cs typeface="Poppins Medium" pitchFamily="2" charset="77"/>
            </a:endParaRPr>
          </a:p>
        </p:txBody>
      </p:sp>
      <p:pic>
        <p:nvPicPr>
          <p:cNvPr id="4" name="Picture 3" descr="Icon&#10;&#10;Description automatically generated">
            <a:extLst>
              <a:ext uri="{FF2B5EF4-FFF2-40B4-BE49-F238E27FC236}">
                <a16:creationId xmlns:a16="http://schemas.microsoft.com/office/drawing/2014/main" id="{2B3C2331-F850-B16E-5981-B3C14CCA9E1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41179" y="3216689"/>
            <a:ext cx="306122" cy="424621"/>
          </a:xfrm>
          <a:prstGeom prst="rect">
            <a:avLst/>
          </a:prstGeom>
        </p:spPr>
      </p:pic>
      <p:sp>
        <p:nvSpPr>
          <p:cNvPr id="15" name="Text Placeholder 14">
            <a:extLst>
              <a:ext uri="{FF2B5EF4-FFF2-40B4-BE49-F238E27FC236}">
                <a16:creationId xmlns:a16="http://schemas.microsoft.com/office/drawing/2014/main" id="{5C58B0FA-6CF3-E8B1-0F68-74BF60EFBD34}"/>
              </a:ext>
            </a:extLst>
          </p:cNvPr>
          <p:cNvSpPr>
            <a:spLocks noGrp="1"/>
          </p:cNvSpPr>
          <p:nvPr>
            <p:ph type="body" sz="quarter" idx="11" hasCustomPrompt="1"/>
          </p:nvPr>
        </p:nvSpPr>
        <p:spPr>
          <a:xfrm>
            <a:off x="1259208" y="117475"/>
            <a:ext cx="9132888" cy="859723"/>
          </a:xfrm>
        </p:spPr>
        <p:txBody>
          <a:bodyPr>
            <a:spAutoFit/>
          </a:bodyPr>
          <a:lstStyle>
            <a:lvl1pPr>
              <a:defRPr lang="en-US" sz="4400" b="1" i="0" kern="1200" spc="0" baseline="0" dirty="0" smtClean="0">
                <a:solidFill>
                  <a:schemeClr val="tx1"/>
                </a:solidFill>
                <a:latin typeface="Poppins" pitchFamily="2" charset="77"/>
                <a:ea typeface="+mj-ea"/>
                <a:cs typeface="+mj-cs"/>
              </a:defRPr>
            </a:lvl1pPr>
            <a:lvl2pPr>
              <a:defRPr lang="en-US" sz="4400" b="1" i="0" kern="1200" spc="0" baseline="0" dirty="0" smtClean="0">
                <a:solidFill>
                  <a:schemeClr val="tx1"/>
                </a:solidFill>
                <a:latin typeface="Poppins" pitchFamily="2" charset="77"/>
                <a:ea typeface="+mj-ea"/>
                <a:cs typeface="+mj-cs"/>
              </a:defRPr>
            </a:lvl2pPr>
            <a:lvl3pPr>
              <a:defRPr lang="en-US" sz="4400" b="1" i="0" kern="1200" spc="0" baseline="0" dirty="0" smtClean="0">
                <a:solidFill>
                  <a:schemeClr val="tx1"/>
                </a:solidFill>
                <a:latin typeface="Poppins" pitchFamily="2" charset="77"/>
                <a:ea typeface="+mj-ea"/>
                <a:cs typeface="+mj-cs"/>
              </a:defRPr>
            </a:lvl3pPr>
            <a:lvl4pPr>
              <a:defRPr lang="en-US" sz="4400" b="1" i="0" kern="1200" spc="0" baseline="0" dirty="0" smtClean="0">
                <a:solidFill>
                  <a:schemeClr val="tx1"/>
                </a:solidFill>
                <a:latin typeface="Poppins" pitchFamily="2" charset="77"/>
                <a:ea typeface="+mj-ea"/>
                <a:cs typeface="+mj-cs"/>
              </a:defRPr>
            </a:lvl4pPr>
            <a:lvl5pPr>
              <a:defRPr lang="en-GB" sz="4400" b="1" i="0" kern="1200" spc="0" baseline="0" dirty="0">
                <a:solidFill>
                  <a:schemeClr val="tx1"/>
                </a:solidFill>
                <a:latin typeface="Poppins" pitchFamily="2" charset="77"/>
                <a:ea typeface="+mj-ea"/>
                <a:cs typeface="+mj-cs"/>
              </a:defRPr>
            </a:lvl5pPr>
          </a:lstStyle>
          <a:p>
            <a:pPr lvl="0"/>
            <a:r>
              <a:rPr lang="en-US" dirty="0"/>
              <a:t>[Header]</a:t>
            </a:r>
          </a:p>
        </p:txBody>
      </p:sp>
      <p:sp>
        <p:nvSpPr>
          <p:cNvPr id="16" name="Text Placeholder 14">
            <a:extLst>
              <a:ext uri="{FF2B5EF4-FFF2-40B4-BE49-F238E27FC236}">
                <a16:creationId xmlns:a16="http://schemas.microsoft.com/office/drawing/2014/main" id="{B63A2E7F-E60B-7365-9147-1B58C5D7E265}"/>
              </a:ext>
            </a:extLst>
          </p:cNvPr>
          <p:cNvSpPr>
            <a:spLocks noGrp="1"/>
          </p:cNvSpPr>
          <p:nvPr>
            <p:ph type="body" sz="quarter" idx="12" hasCustomPrompt="1"/>
          </p:nvPr>
        </p:nvSpPr>
        <p:spPr>
          <a:xfrm>
            <a:off x="1259208" y="984982"/>
            <a:ext cx="10756946" cy="580672"/>
          </a:xfrm>
        </p:spPr>
        <p:txBody>
          <a:bodyPr>
            <a:spAutoFit/>
          </a:bodyPr>
          <a:lstStyle>
            <a:lvl1pPr>
              <a:defRPr lang="en-US" sz="2800" b="0" i="0" kern="1200" spc="0" baseline="0" dirty="0" smtClean="0">
                <a:solidFill>
                  <a:schemeClr val="tx1"/>
                </a:solidFill>
                <a:latin typeface="Poppins" pitchFamily="2" charset="77"/>
                <a:ea typeface="+mj-ea"/>
                <a:cs typeface="+mj-cs"/>
              </a:defRPr>
            </a:lvl1pPr>
            <a:lvl2pPr>
              <a:defRPr lang="en-US" sz="4400" b="1" i="0" kern="1200" spc="0" baseline="0" dirty="0" smtClean="0">
                <a:solidFill>
                  <a:schemeClr val="tx1"/>
                </a:solidFill>
                <a:latin typeface="Poppins" pitchFamily="2" charset="77"/>
                <a:ea typeface="+mj-ea"/>
                <a:cs typeface="+mj-cs"/>
              </a:defRPr>
            </a:lvl2pPr>
            <a:lvl3pPr>
              <a:defRPr lang="en-US" sz="4400" b="1" i="0" kern="1200" spc="0" baseline="0" dirty="0" smtClean="0">
                <a:solidFill>
                  <a:schemeClr val="tx1"/>
                </a:solidFill>
                <a:latin typeface="Poppins" pitchFamily="2" charset="77"/>
                <a:ea typeface="+mj-ea"/>
                <a:cs typeface="+mj-cs"/>
              </a:defRPr>
            </a:lvl3pPr>
            <a:lvl4pPr>
              <a:defRPr lang="en-US" sz="4400" b="1" i="0" kern="1200" spc="0" baseline="0" dirty="0" smtClean="0">
                <a:solidFill>
                  <a:schemeClr val="tx1"/>
                </a:solidFill>
                <a:latin typeface="Poppins" pitchFamily="2" charset="77"/>
                <a:ea typeface="+mj-ea"/>
                <a:cs typeface="+mj-cs"/>
              </a:defRPr>
            </a:lvl4pPr>
            <a:lvl5pPr>
              <a:defRPr lang="en-GB" sz="4400" b="1" i="0" kern="1200" spc="0" baseline="0" dirty="0">
                <a:solidFill>
                  <a:schemeClr val="tx1"/>
                </a:solidFill>
                <a:latin typeface="Poppins" pitchFamily="2" charset="77"/>
                <a:ea typeface="+mj-ea"/>
                <a:cs typeface="+mj-cs"/>
              </a:defRPr>
            </a:lvl5pPr>
          </a:lstStyle>
          <a:p>
            <a:pPr lvl="0"/>
            <a:r>
              <a:rPr lang="en-US" dirty="0"/>
              <a:t>[Sub-header]</a:t>
            </a:r>
          </a:p>
        </p:txBody>
      </p:sp>
    </p:spTree>
    <p:extLst>
      <p:ext uri="{BB962C8B-B14F-4D97-AF65-F5344CB8AC3E}">
        <p14:creationId xmlns:p14="http://schemas.microsoft.com/office/powerpoint/2010/main" val="21633105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69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235873" y="6418877"/>
            <a:ext cx="513735" cy="227164"/>
          </a:xfrm>
          <a:prstGeom prst="rect">
            <a:avLst/>
          </a:prstGeom>
        </p:spPr>
        <p:txBody>
          <a:bodyPr/>
          <a:lstStyle>
            <a:lvl1pPr>
              <a:defRPr>
                <a:solidFill>
                  <a:schemeClr val="bg1"/>
                </a:solidFill>
              </a:defRPr>
            </a:lvl1pPr>
          </a:lstStyle>
          <a:p>
            <a:fld id="{D8D877B3-D348-4611-9BDB-C5374591D951}" type="slidenum">
              <a:rPr lang="en-US" smtClean="0"/>
              <a:pPr/>
              <a:t>‹#›</a:t>
            </a:fld>
            <a:endParaRPr lang="en-US"/>
          </a:p>
        </p:txBody>
      </p:sp>
      <p:sp>
        <p:nvSpPr>
          <p:cNvPr id="7" name="Rectangle 6"/>
          <p:cNvSpPr/>
          <p:nvPr userDrawn="1"/>
        </p:nvSpPr>
        <p:spPr>
          <a:xfrm>
            <a:off x="0" y="0"/>
            <a:ext cx="990600" cy="6858000"/>
          </a:xfrm>
          <a:prstGeom prst="rect">
            <a:avLst/>
          </a:prstGeom>
          <a:solidFill>
            <a:srgbClr val="F1423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0" i="0">
              <a:latin typeface="Poppins" pitchFamily="2" charset="77"/>
            </a:endParaRPr>
          </a:p>
        </p:txBody>
      </p:sp>
      <p:sp>
        <p:nvSpPr>
          <p:cNvPr id="8" name="Номер слайда 21"/>
          <p:cNvSpPr txBox="1">
            <a:spLocks/>
          </p:cNvSpPr>
          <p:nvPr userDrawn="1"/>
        </p:nvSpPr>
        <p:spPr>
          <a:xfrm>
            <a:off x="235873" y="6418877"/>
            <a:ext cx="513735" cy="227164"/>
          </a:xfrm>
          <a:prstGeom prst="rect">
            <a:avLst/>
          </a:prstGeom>
          <a:noFill/>
        </p:spPr>
        <p:txBody>
          <a:bodyPr vert="horz" lIns="0" tIns="0" rIns="0" bIns="0" rtlCol="0" anchor="ctr"/>
          <a:lstStyle>
            <a:defPPr>
              <a:defRPr lang="en-US"/>
            </a:defPPr>
            <a:lvl1pPr marL="0" algn="ctr" defTabSz="914330" rtl="0" eaLnBrk="1" latinLnBrk="0" hangingPunct="1">
              <a:defRPr sz="1000" b="0" i="0" kern="1200">
                <a:solidFill>
                  <a:schemeClr val="tx1">
                    <a:alpha val="70000"/>
                  </a:schemeClr>
                </a:solidFill>
                <a:latin typeface="Montserrat Medium" charset="0"/>
                <a:ea typeface="Montserrat Medium" charset="0"/>
                <a:cs typeface="Montserrat Medium" charset="0"/>
              </a:defRPr>
            </a:lvl1pPr>
            <a:lvl2pPr marL="457165" algn="l" defTabSz="914330" rtl="0" eaLnBrk="1" latinLnBrk="0" hangingPunct="1">
              <a:defRPr sz="1800" kern="1200">
                <a:solidFill>
                  <a:schemeClr val="tx1"/>
                </a:solidFill>
                <a:latin typeface="+mn-lt"/>
                <a:ea typeface="+mn-ea"/>
                <a:cs typeface="+mn-cs"/>
              </a:defRPr>
            </a:lvl2pPr>
            <a:lvl3pPr marL="914330" algn="l" defTabSz="914330" rtl="0" eaLnBrk="1" latinLnBrk="0" hangingPunct="1">
              <a:defRPr sz="1800" kern="1200">
                <a:solidFill>
                  <a:schemeClr val="tx1"/>
                </a:solidFill>
                <a:latin typeface="+mn-lt"/>
                <a:ea typeface="+mn-ea"/>
                <a:cs typeface="+mn-cs"/>
              </a:defRPr>
            </a:lvl3pPr>
            <a:lvl4pPr marL="1371495" algn="l" defTabSz="914330" rtl="0" eaLnBrk="1" latinLnBrk="0" hangingPunct="1">
              <a:defRPr sz="1800" kern="1200">
                <a:solidFill>
                  <a:schemeClr val="tx1"/>
                </a:solidFill>
                <a:latin typeface="+mn-lt"/>
                <a:ea typeface="+mn-ea"/>
                <a:cs typeface="+mn-cs"/>
              </a:defRPr>
            </a:lvl4pPr>
            <a:lvl5pPr marL="1828660" algn="l" defTabSz="914330" rtl="0" eaLnBrk="1" latinLnBrk="0" hangingPunct="1">
              <a:defRPr sz="1800" kern="1200">
                <a:solidFill>
                  <a:schemeClr val="tx1"/>
                </a:solidFill>
                <a:latin typeface="+mn-lt"/>
                <a:ea typeface="+mn-ea"/>
                <a:cs typeface="+mn-cs"/>
              </a:defRPr>
            </a:lvl5pPr>
            <a:lvl6pPr marL="2285825" algn="l" defTabSz="914330" rtl="0" eaLnBrk="1" latinLnBrk="0" hangingPunct="1">
              <a:defRPr sz="1800" kern="1200">
                <a:solidFill>
                  <a:schemeClr val="tx1"/>
                </a:solidFill>
                <a:latin typeface="+mn-lt"/>
                <a:ea typeface="+mn-ea"/>
                <a:cs typeface="+mn-cs"/>
              </a:defRPr>
            </a:lvl6pPr>
            <a:lvl7pPr marL="2742990" algn="l" defTabSz="914330" rtl="0" eaLnBrk="1" latinLnBrk="0" hangingPunct="1">
              <a:defRPr sz="1800" kern="1200">
                <a:solidFill>
                  <a:schemeClr val="tx1"/>
                </a:solidFill>
                <a:latin typeface="+mn-lt"/>
                <a:ea typeface="+mn-ea"/>
                <a:cs typeface="+mn-cs"/>
              </a:defRPr>
            </a:lvl7pPr>
            <a:lvl8pPr marL="3200155" algn="l" defTabSz="914330" rtl="0" eaLnBrk="1" latinLnBrk="0" hangingPunct="1">
              <a:defRPr sz="1800" kern="1200">
                <a:solidFill>
                  <a:schemeClr val="tx1"/>
                </a:solidFill>
                <a:latin typeface="+mn-lt"/>
                <a:ea typeface="+mn-ea"/>
                <a:cs typeface="+mn-cs"/>
              </a:defRPr>
            </a:lvl8pPr>
            <a:lvl9pPr marL="3657320" algn="l" defTabSz="914330" rtl="0" eaLnBrk="1" latinLnBrk="0" hangingPunct="1">
              <a:defRPr sz="1800" kern="1200">
                <a:solidFill>
                  <a:schemeClr val="tx1"/>
                </a:solidFill>
                <a:latin typeface="+mn-lt"/>
                <a:ea typeface="+mn-ea"/>
                <a:cs typeface="+mn-cs"/>
              </a:defRPr>
            </a:lvl9pPr>
          </a:lstStyle>
          <a:p>
            <a:fld id="{D8D877B3-D348-4611-9BDB-C5374591D951}" type="slidenum">
              <a:rPr lang="en-US" b="0" i="0" smtClean="0">
                <a:solidFill>
                  <a:schemeClr val="bg1"/>
                </a:solidFill>
                <a:latin typeface="Poppins Medium" pitchFamily="2" charset="77"/>
                <a:cs typeface="Poppins Medium" pitchFamily="2" charset="77"/>
              </a:rPr>
              <a:pPr/>
              <a:t>‹#›</a:t>
            </a:fld>
            <a:endParaRPr lang="en-US" b="0" i="0">
              <a:solidFill>
                <a:schemeClr val="bg1"/>
              </a:solidFill>
              <a:latin typeface="Poppins Medium" pitchFamily="2" charset="77"/>
              <a:cs typeface="Poppins Medium" pitchFamily="2" charset="77"/>
            </a:endParaRPr>
          </a:p>
        </p:txBody>
      </p:sp>
      <p:pic>
        <p:nvPicPr>
          <p:cNvPr id="4" name="Picture 3" descr="Icon&#10;&#10;Description automatically generated">
            <a:extLst>
              <a:ext uri="{FF2B5EF4-FFF2-40B4-BE49-F238E27FC236}">
                <a16:creationId xmlns:a16="http://schemas.microsoft.com/office/drawing/2014/main" id="{2B3C2331-F850-B16E-5981-B3C14CCA9E1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41179" y="3216689"/>
            <a:ext cx="306122" cy="424621"/>
          </a:xfrm>
          <a:prstGeom prst="rect">
            <a:avLst/>
          </a:prstGeom>
        </p:spPr>
      </p:pic>
      <p:sp>
        <p:nvSpPr>
          <p:cNvPr id="2" name="Picture Placeholder 4">
            <a:extLst>
              <a:ext uri="{FF2B5EF4-FFF2-40B4-BE49-F238E27FC236}">
                <a16:creationId xmlns:a16="http://schemas.microsoft.com/office/drawing/2014/main" id="{F597BD10-ACD8-2545-E96D-6D3C344D0350}"/>
              </a:ext>
            </a:extLst>
          </p:cNvPr>
          <p:cNvSpPr>
            <a:spLocks noGrp="1"/>
          </p:cNvSpPr>
          <p:nvPr>
            <p:ph type="pic" sz="quarter" idx="11" hasCustomPrompt="1"/>
          </p:nvPr>
        </p:nvSpPr>
        <p:spPr>
          <a:xfrm>
            <a:off x="990599" y="0"/>
            <a:ext cx="3733801"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9" name="Номер слайда 21">
            <a:extLst>
              <a:ext uri="{FF2B5EF4-FFF2-40B4-BE49-F238E27FC236}">
                <a16:creationId xmlns:a16="http://schemas.microsoft.com/office/drawing/2014/main" id="{9FCC30D5-5EDA-E4C4-B9BA-1248757ADFB6}"/>
              </a:ext>
            </a:extLst>
          </p:cNvPr>
          <p:cNvSpPr txBox="1">
            <a:spLocks/>
          </p:cNvSpPr>
          <p:nvPr userDrawn="1"/>
        </p:nvSpPr>
        <p:spPr>
          <a:xfrm>
            <a:off x="235873" y="6418877"/>
            <a:ext cx="513735" cy="227164"/>
          </a:xfrm>
          <a:prstGeom prst="rect">
            <a:avLst/>
          </a:prstGeom>
          <a:noFill/>
        </p:spPr>
        <p:txBody>
          <a:bodyPr vert="horz" lIns="0" tIns="0" rIns="0" bIns="0" rtlCol="0" anchor="ctr"/>
          <a:lstStyle>
            <a:defPPr>
              <a:defRPr lang="en-US"/>
            </a:defPPr>
            <a:lvl1pPr marL="0" algn="ctr" defTabSz="914330" rtl="0" eaLnBrk="1" latinLnBrk="0" hangingPunct="1">
              <a:defRPr sz="1000" b="0" i="0" kern="1200">
                <a:solidFill>
                  <a:schemeClr val="tx1">
                    <a:alpha val="70000"/>
                  </a:schemeClr>
                </a:solidFill>
                <a:latin typeface="Poppins Medium" pitchFamily="2" charset="77"/>
                <a:ea typeface="Poppins Medium" pitchFamily="2" charset="77"/>
                <a:cs typeface="Poppins Medium" pitchFamily="2" charset="77"/>
              </a:defRPr>
            </a:lvl1pPr>
            <a:lvl2pPr marL="457165" algn="l" defTabSz="914330" rtl="0" eaLnBrk="1" latinLnBrk="0" hangingPunct="1">
              <a:defRPr sz="1800" kern="1200">
                <a:solidFill>
                  <a:schemeClr val="tx1"/>
                </a:solidFill>
                <a:latin typeface="+mn-lt"/>
                <a:ea typeface="+mn-ea"/>
                <a:cs typeface="+mn-cs"/>
              </a:defRPr>
            </a:lvl2pPr>
            <a:lvl3pPr marL="914330" algn="l" defTabSz="914330" rtl="0" eaLnBrk="1" latinLnBrk="0" hangingPunct="1">
              <a:defRPr sz="1800" kern="1200">
                <a:solidFill>
                  <a:schemeClr val="tx1"/>
                </a:solidFill>
                <a:latin typeface="+mn-lt"/>
                <a:ea typeface="+mn-ea"/>
                <a:cs typeface="+mn-cs"/>
              </a:defRPr>
            </a:lvl3pPr>
            <a:lvl4pPr marL="1371495" algn="l" defTabSz="914330" rtl="0" eaLnBrk="1" latinLnBrk="0" hangingPunct="1">
              <a:defRPr sz="1800" kern="1200">
                <a:solidFill>
                  <a:schemeClr val="tx1"/>
                </a:solidFill>
                <a:latin typeface="+mn-lt"/>
                <a:ea typeface="+mn-ea"/>
                <a:cs typeface="+mn-cs"/>
              </a:defRPr>
            </a:lvl4pPr>
            <a:lvl5pPr marL="1828660" algn="l" defTabSz="914330" rtl="0" eaLnBrk="1" latinLnBrk="0" hangingPunct="1">
              <a:defRPr sz="1800" kern="1200">
                <a:solidFill>
                  <a:schemeClr val="tx1"/>
                </a:solidFill>
                <a:latin typeface="+mn-lt"/>
                <a:ea typeface="+mn-ea"/>
                <a:cs typeface="+mn-cs"/>
              </a:defRPr>
            </a:lvl5pPr>
            <a:lvl6pPr marL="2285825" algn="l" defTabSz="914330" rtl="0" eaLnBrk="1" latinLnBrk="0" hangingPunct="1">
              <a:defRPr sz="1800" kern="1200">
                <a:solidFill>
                  <a:schemeClr val="tx1"/>
                </a:solidFill>
                <a:latin typeface="+mn-lt"/>
                <a:ea typeface="+mn-ea"/>
                <a:cs typeface="+mn-cs"/>
              </a:defRPr>
            </a:lvl6pPr>
            <a:lvl7pPr marL="2742990" algn="l" defTabSz="914330" rtl="0" eaLnBrk="1" latinLnBrk="0" hangingPunct="1">
              <a:defRPr sz="1800" kern="1200">
                <a:solidFill>
                  <a:schemeClr val="tx1"/>
                </a:solidFill>
                <a:latin typeface="+mn-lt"/>
                <a:ea typeface="+mn-ea"/>
                <a:cs typeface="+mn-cs"/>
              </a:defRPr>
            </a:lvl7pPr>
            <a:lvl8pPr marL="3200155" algn="l" defTabSz="914330" rtl="0" eaLnBrk="1" latinLnBrk="0" hangingPunct="1">
              <a:defRPr sz="1800" kern="1200">
                <a:solidFill>
                  <a:schemeClr val="tx1"/>
                </a:solidFill>
                <a:latin typeface="+mn-lt"/>
                <a:ea typeface="+mn-ea"/>
                <a:cs typeface="+mn-cs"/>
              </a:defRPr>
            </a:lvl8pPr>
            <a:lvl9pPr marL="3657320" algn="l" defTabSz="914330" rtl="0" eaLnBrk="1" latinLnBrk="0" hangingPunct="1">
              <a:defRPr sz="1800" kern="1200">
                <a:solidFill>
                  <a:schemeClr val="tx1"/>
                </a:solidFill>
                <a:latin typeface="+mn-lt"/>
                <a:ea typeface="+mn-ea"/>
                <a:cs typeface="+mn-cs"/>
              </a:defRPr>
            </a:lvl9pPr>
          </a:lstStyle>
          <a:p>
            <a:fld id="{D8D877B3-D348-4611-9BDB-C5374591D951}" type="slidenum">
              <a:rPr lang="en-US" smtClean="0">
                <a:solidFill>
                  <a:schemeClr val="bg1"/>
                </a:solidFill>
              </a:rPr>
              <a:pPr/>
              <a:t>‹#›</a:t>
            </a:fld>
            <a:endParaRPr lang="en-US">
              <a:solidFill>
                <a:schemeClr val="bg1"/>
              </a:solidFill>
            </a:endParaRPr>
          </a:p>
        </p:txBody>
      </p:sp>
      <p:sp>
        <p:nvSpPr>
          <p:cNvPr id="10" name="Title 3">
            <a:extLst>
              <a:ext uri="{FF2B5EF4-FFF2-40B4-BE49-F238E27FC236}">
                <a16:creationId xmlns:a16="http://schemas.microsoft.com/office/drawing/2014/main" id="{58CF3053-D218-2AE2-3F40-E0A8B62A19D8}"/>
              </a:ext>
            </a:extLst>
          </p:cNvPr>
          <p:cNvSpPr txBox="1">
            <a:spLocks/>
          </p:cNvSpPr>
          <p:nvPr userDrawn="1"/>
        </p:nvSpPr>
        <p:spPr>
          <a:xfrm>
            <a:off x="4963700" y="294160"/>
            <a:ext cx="5374409" cy="601767"/>
          </a:xfrm>
          <a:prstGeom prst="rect">
            <a:avLst/>
          </a:prstGeom>
        </p:spPr>
        <p:txBody>
          <a:bodyPr/>
          <a:lstStyle>
            <a:lvl1pPr algn="l" defTabSz="914318" rtl="0" eaLnBrk="1" latinLnBrk="0" hangingPunct="1">
              <a:lnSpc>
                <a:spcPct val="80000"/>
              </a:lnSpc>
              <a:spcBef>
                <a:spcPct val="0"/>
              </a:spcBef>
              <a:buNone/>
              <a:defRPr sz="4400" b="1" i="0" kern="1200" spc="-151" baseline="0">
                <a:solidFill>
                  <a:schemeClr val="tx1"/>
                </a:solidFill>
                <a:latin typeface="Poppins" pitchFamily="2" charset="77"/>
                <a:ea typeface="+mj-ea"/>
                <a:cs typeface="+mj-cs"/>
              </a:defRPr>
            </a:lvl1pPr>
          </a:lstStyle>
          <a:p>
            <a:r>
              <a:rPr lang="en-US" spc="0" baseline="0" dirty="0"/>
              <a:t>Workshop aims</a:t>
            </a:r>
            <a:r>
              <a:rPr lang="en-US" spc="0" baseline="0" dirty="0">
                <a:solidFill>
                  <a:schemeClr val="accent1"/>
                </a:solidFill>
              </a:rPr>
              <a:t>.</a:t>
            </a:r>
          </a:p>
        </p:txBody>
      </p:sp>
      <p:sp>
        <p:nvSpPr>
          <p:cNvPr id="11" name="Rectangle 10">
            <a:extLst>
              <a:ext uri="{FF2B5EF4-FFF2-40B4-BE49-F238E27FC236}">
                <a16:creationId xmlns:a16="http://schemas.microsoft.com/office/drawing/2014/main" id="{D80E5023-AB19-B8A4-1F2E-D9A2A908B04C}"/>
              </a:ext>
            </a:extLst>
          </p:cNvPr>
          <p:cNvSpPr/>
          <p:nvPr userDrawn="1"/>
        </p:nvSpPr>
        <p:spPr>
          <a:xfrm>
            <a:off x="5078511" y="934717"/>
            <a:ext cx="576000" cy="66702"/>
          </a:xfrm>
          <a:prstGeom prst="rect">
            <a:avLst/>
          </a:prstGeom>
          <a:solidFill>
            <a:srgbClr val="FEC5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3">
            <a:extLst>
              <a:ext uri="{FF2B5EF4-FFF2-40B4-BE49-F238E27FC236}">
                <a16:creationId xmlns:a16="http://schemas.microsoft.com/office/drawing/2014/main" id="{2EC96339-5855-D81F-FCB7-8DA0F5DDC72D}"/>
              </a:ext>
            </a:extLst>
          </p:cNvPr>
          <p:cNvSpPr txBox="1">
            <a:spLocks/>
          </p:cNvSpPr>
          <p:nvPr userDrawn="1"/>
        </p:nvSpPr>
        <p:spPr>
          <a:xfrm>
            <a:off x="4963700" y="1103785"/>
            <a:ext cx="5374409" cy="601767"/>
          </a:xfrm>
          <a:prstGeom prst="rect">
            <a:avLst/>
          </a:prstGeom>
        </p:spPr>
        <p:txBody>
          <a:bodyPr/>
          <a:lstStyle>
            <a:lvl1pPr algn="l" defTabSz="914318" rtl="0" eaLnBrk="1" latinLnBrk="0" hangingPunct="1">
              <a:lnSpc>
                <a:spcPct val="80000"/>
              </a:lnSpc>
              <a:spcBef>
                <a:spcPct val="0"/>
              </a:spcBef>
              <a:buNone/>
              <a:defRPr sz="4400" b="1" i="0" kern="1200" spc="-151" baseline="0">
                <a:solidFill>
                  <a:schemeClr val="tx1"/>
                </a:solidFill>
                <a:latin typeface="Poppins" pitchFamily="2" charset="77"/>
                <a:ea typeface="+mj-ea"/>
                <a:cs typeface="+mj-cs"/>
              </a:defRPr>
            </a:lvl1pPr>
          </a:lstStyle>
          <a:p>
            <a:r>
              <a:rPr lang="en-US" sz="2800" b="0" spc="0" baseline="0" dirty="0">
                <a:solidFill>
                  <a:schemeClr val="tx1"/>
                </a:solidFill>
              </a:rPr>
              <a:t>To help you:</a:t>
            </a:r>
          </a:p>
        </p:txBody>
      </p:sp>
    </p:spTree>
    <p:extLst>
      <p:ext uri="{BB962C8B-B14F-4D97-AF65-F5344CB8AC3E}">
        <p14:creationId xmlns:p14="http://schemas.microsoft.com/office/powerpoint/2010/main" val="3573445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48_Custom Layout">
    <p:spTree>
      <p:nvGrpSpPr>
        <p:cNvPr id="1" name=""/>
        <p:cNvGrpSpPr/>
        <p:nvPr/>
      </p:nvGrpSpPr>
      <p:grpSpPr>
        <a:xfrm>
          <a:off x="0" y="0"/>
          <a:ext cx="0" cy="0"/>
          <a:chOff x="0" y="0"/>
          <a:chExt cx="0" cy="0"/>
        </a:xfrm>
      </p:grpSpPr>
      <p:sp>
        <p:nvSpPr>
          <p:cNvPr id="7" name="Title 4">
            <a:extLst>
              <a:ext uri="{FF2B5EF4-FFF2-40B4-BE49-F238E27FC236}">
                <a16:creationId xmlns:a16="http://schemas.microsoft.com/office/drawing/2014/main" id="{8A71996A-6A8A-1D7E-B292-482FCEA7BA08}"/>
              </a:ext>
            </a:extLst>
          </p:cNvPr>
          <p:cNvSpPr>
            <a:spLocks noGrp="1"/>
          </p:cNvSpPr>
          <p:nvPr>
            <p:ph type="title" hasCustomPrompt="1"/>
          </p:nvPr>
        </p:nvSpPr>
        <p:spPr>
          <a:xfrm>
            <a:off x="910213" y="4095750"/>
            <a:ext cx="7462261" cy="2552700"/>
          </a:xfrm>
        </p:spPr>
        <p:txBody>
          <a:bodyPr/>
          <a:lstStyle>
            <a:lvl1pPr>
              <a:lnSpc>
                <a:spcPct val="108000"/>
              </a:lnSpc>
              <a:defRPr sz="5400">
                <a:solidFill>
                  <a:schemeClr val="tx1"/>
                </a:solidFill>
              </a:defRPr>
            </a:lvl1pPr>
          </a:lstStyle>
          <a:p>
            <a:r>
              <a:rPr lang="en-US"/>
              <a:t>Click to edit master title style</a:t>
            </a:r>
          </a:p>
        </p:txBody>
      </p:sp>
      <p:pic>
        <p:nvPicPr>
          <p:cNvPr id="8" name="Picture Placeholder 27">
            <a:extLst>
              <a:ext uri="{FF2B5EF4-FFF2-40B4-BE49-F238E27FC236}">
                <a16:creationId xmlns:a16="http://schemas.microsoft.com/office/drawing/2014/main" id="{BE62802C-8E05-C4E6-D54F-C90900B91AF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0167"/>
          <a:stretch/>
        </p:blipFill>
        <p:spPr>
          <a:xfrm>
            <a:off x="0" y="0"/>
            <a:ext cx="12192000" cy="3817088"/>
          </a:xfrm>
          <a:prstGeom prst="rect">
            <a:avLst/>
          </a:prstGeom>
        </p:spPr>
      </p:pic>
      <p:sp>
        <p:nvSpPr>
          <p:cNvPr id="9" name="Rectangle 8">
            <a:extLst>
              <a:ext uri="{FF2B5EF4-FFF2-40B4-BE49-F238E27FC236}">
                <a16:creationId xmlns:a16="http://schemas.microsoft.com/office/drawing/2014/main" id="{3AD298C9-CD4D-0673-DC18-44AECC178B15}"/>
              </a:ext>
            </a:extLst>
          </p:cNvPr>
          <p:cNvSpPr/>
          <p:nvPr userDrawn="1"/>
        </p:nvSpPr>
        <p:spPr>
          <a:xfrm>
            <a:off x="0" y="742949"/>
            <a:ext cx="4619625" cy="2409825"/>
          </a:xfrm>
          <a:prstGeom prst="rect">
            <a:avLst/>
          </a:prstGeom>
          <a:solidFill>
            <a:srgbClr val="003D62">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CF3D4DB4-823C-2413-5C2E-91F58D3C458B}"/>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619125" y="1223313"/>
            <a:ext cx="3571167" cy="1500837"/>
          </a:xfrm>
          <a:prstGeom prst="rect">
            <a:avLst/>
          </a:prstGeom>
        </p:spPr>
      </p:pic>
      <p:sp>
        <p:nvSpPr>
          <p:cNvPr id="2" name="Номер слайда 21">
            <a:extLst>
              <a:ext uri="{FF2B5EF4-FFF2-40B4-BE49-F238E27FC236}">
                <a16:creationId xmlns:a16="http://schemas.microsoft.com/office/drawing/2014/main" id="{5433575E-37F4-A112-CDB6-5CAFB2DE6F0A}"/>
              </a:ext>
            </a:extLst>
          </p:cNvPr>
          <p:cNvSpPr>
            <a:spLocks noGrp="1"/>
          </p:cNvSpPr>
          <p:nvPr>
            <p:ph type="sldNum" sz="quarter" idx="4"/>
          </p:nvPr>
        </p:nvSpPr>
        <p:spPr>
          <a:xfrm>
            <a:off x="235873" y="6418877"/>
            <a:ext cx="513735" cy="227164"/>
          </a:xfrm>
          <a:prstGeom prst="rect">
            <a:avLst/>
          </a:prstGeom>
          <a:noFill/>
        </p:spPr>
        <p:txBody>
          <a:bodyPr vert="horz" lIns="0" tIns="0" rIns="0" bIns="0" rtlCol="0" anchor="ctr"/>
          <a:lstStyle>
            <a:lvl1pPr algn="ctr">
              <a:defRPr sz="1000" b="0" i="0">
                <a:solidFill>
                  <a:schemeClr val="tx1">
                    <a:alpha val="70000"/>
                  </a:schemeClr>
                </a:solidFill>
                <a:latin typeface="Poppins Medium" pitchFamily="2" charset="77"/>
                <a:ea typeface="Poppins Medium" pitchFamily="2" charset="77"/>
                <a:cs typeface="Poppins Medium" pitchFamily="2" charset="77"/>
              </a:defRPr>
            </a:lvl1pPr>
          </a:lstStyle>
          <a:p>
            <a:fld id="{D8D877B3-D348-4611-9BDB-C5374591D951}" type="slidenum">
              <a:rPr lang="en-US" smtClean="0"/>
              <a:pPr/>
              <a:t>‹#›</a:t>
            </a:fld>
            <a:endParaRPr lang="en-US"/>
          </a:p>
        </p:txBody>
      </p:sp>
    </p:spTree>
    <p:extLst>
      <p:ext uri="{BB962C8B-B14F-4D97-AF65-F5344CB8AC3E}">
        <p14:creationId xmlns:p14="http://schemas.microsoft.com/office/powerpoint/2010/main" val="68458380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84_Custom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1E1E5F6-19E5-8177-B412-C71951EE8C34}"/>
              </a:ext>
            </a:extLst>
          </p:cNvPr>
          <p:cNvSpPr/>
          <p:nvPr userDrawn="1"/>
        </p:nvSpPr>
        <p:spPr>
          <a:xfrm>
            <a:off x="0" y="0"/>
            <a:ext cx="12192000" cy="6709011"/>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icture Placeholder 4">
            <a:extLst>
              <a:ext uri="{FF2B5EF4-FFF2-40B4-BE49-F238E27FC236}">
                <a16:creationId xmlns:a16="http://schemas.microsoft.com/office/drawing/2014/main" id="{C3EE6C97-3BC9-2D25-BEAE-09ECC6DDB8BC}"/>
              </a:ext>
            </a:extLst>
          </p:cNvPr>
          <p:cNvSpPr>
            <a:spLocks noGrp="1"/>
          </p:cNvSpPr>
          <p:nvPr>
            <p:ph type="pic" sz="quarter" idx="11" hasCustomPrompt="1"/>
          </p:nvPr>
        </p:nvSpPr>
        <p:spPr>
          <a:xfrm>
            <a:off x="4754880" y="3734891"/>
            <a:ext cx="6992984" cy="2700743"/>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17" name="Rectangle 16">
            <a:extLst>
              <a:ext uri="{FF2B5EF4-FFF2-40B4-BE49-F238E27FC236}">
                <a16:creationId xmlns:a16="http://schemas.microsoft.com/office/drawing/2014/main" id="{34C6B2B1-CA6C-8F7A-95E5-9FB2D403D8EB}"/>
              </a:ext>
            </a:extLst>
          </p:cNvPr>
          <p:cNvSpPr/>
          <p:nvPr userDrawn="1"/>
        </p:nvSpPr>
        <p:spPr>
          <a:xfrm>
            <a:off x="0" y="0"/>
            <a:ext cx="4754880"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DB8A1ECE-CC57-F3AF-DF04-40A8EB1FF568}"/>
              </a:ext>
            </a:extLst>
          </p:cNvPr>
          <p:cNvGrpSpPr/>
          <p:nvPr userDrawn="1"/>
        </p:nvGrpSpPr>
        <p:grpSpPr>
          <a:xfrm>
            <a:off x="4629150" y="495300"/>
            <a:ext cx="7183099" cy="6000750"/>
            <a:chOff x="4629150" y="495300"/>
            <a:chExt cx="7334250" cy="6000750"/>
          </a:xfrm>
        </p:grpSpPr>
        <p:cxnSp>
          <p:nvCxnSpPr>
            <p:cNvPr id="4" name="Straight Connector 3">
              <a:extLst>
                <a:ext uri="{FF2B5EF4-FFF2-40B4-BE49-F238E27FC236}">
                  <a16:creationId xmlns:a16="http://schemas.microsoft.com/office/drawing/2014/main" id="{B355EC12-F5C6-D6A0-0626-D105ECBD2F46}"/>
                </a:ext>
              </a:extLst>
            </p:cNvPr>
            <p:cNvCxnSpPr>
              <a:cxnSpLocks/>
            </p:cNvCxnSpPr>
            <p:nvPr userDrawn="1"/>
          </p:nvCxnSpPr>
          <p:spPr>
            <a:xfrm>
              <a:off x="4629150" y="495300"/>
              <a:ext cx="7334250" cy="0"/>
            </a:xfrm>
            <a:prstGeom prst="line">
              <a:avLst/>
            </a:prstGeom>
            <a:ln w="127000" cap="sq">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98429D32-E3D7-313C-4536-6692CC193F53}"/>
                </a:ext>
              </a:extLst>
            </p:cNvPr>
            <p:cNvCxnSpPr>
              <a:cxnSpLocks/>
            </p:cNvCxnSpPr>
            <p:nvPr userDrawn="1"/>
          </p:nvCxnSpPr>
          <p:spPr>
            <a:xfrm>
              <a:off x="4629150" y="6496050"/>
              <a:ext cx="7334250" cy="0"/>
            </a:xfrm>
            <a:prstGeom prst="line">
              <a:avLst/>
            </a:prstGeom>
            <a:ln w="127000" cap="sq">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5A504C60-EECA-6D6D-AC05-C97B6D094127}"/>
                </a:ext>
              </a:extLst>
            </p:cNvPr>
            <p:cNvCxnSpPr>
              <a:cxnSpLocks/>
            </p:cNvCxnSpPr>
            <p:nvPr userDrawn="1"/>
          </p:nvCxnSpPr>
          <p:spPr>
            <a:xfrm flipV="1">
              <a:off x="11963400" y="552450"/>
              <a:ext cx="0" cy="5943600"/>
            </a:xfrm>
            <a:prstGeom prst="line">
              <a:avLst/>
            </a:prstGeom>
            <a:ln w="127000" cap="sq">
              <a:solidFill>
                <a:schemeClr val="accent6"/>
              </a:solidFill>
            </a:ln>
          </p:spPr>
          <p:style>
            <a:lnRef idx="1">
              <a:schemeClr val="accent1"/>
            </a:lnRef>
            <a:fillRef idx="0">
              <a:schemeClr val="accent1"/>
            </a:fillRef>
            <a:effectRef idx="0">
              <a:schemeClr val="accent1"/>
            </a:effectRef>
            <a:fontRef idx="minor">
              <a:schemeClr val="tx1"/>
            </a:fontRef>
          </p:style>
        </p:cxnSp>
      </p:grpSp>
      <p:sp>
        <p:nvSpPr>
          <p:cNvPr id="15" name="Rectangle 14">
            <a:extLst>
              <a:ext uri="{FF2B5EF4-FFF2-40B4-BE49-F238E27FC236}">
                <a16:creationId xmlns:a16="http://schemas.microsoft.com/office/drawing/2014/main" id="{4BDFC9CE-2BEE-402B-F16E-2E8BA92BD18E}"/>
              </a:ext>
            </a:extLst>
          </p:cNvPr>
          <p:cNvSpPr/>
          <p:nvPr userDrawn="1"/>
        </p:nvSpPr>
        <p:spPr>
          <a:xfrm>
            <a:off x="10116283" y="677291"/>
            <a:ext cx="1527915" cy="29423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64008" rIns="0" rtlCol="0" anchor="ctr"/>
          <a:lstStyle/>
          <a:p>
            <a:pPr algn="ctr"/>
            <a:r>
              <a:rPr lang="en-US" sz="900" dirty="0">
                <a:latin typeface="Poppins" pitchFamily="2" charset="77"/>
                <a:ea typeface="Montserrat" charset="0"/>
                <a:cs typeface="Poppins" pitchFamily="2" charset="77"/>
              </a:rPr>
              <a:t>WORKSHOP TITLE HERE</a:t>
            </a:r>
          </a:p>
        </p:txBody>
      </p:sp>
      <p:sp>
        <p:nvSpPr>
          <p:cNvPr id="16" name="Right Triangle 15">
            <a:extLst>
              <a:ext uri="{FF2B5EF4-FFF2-40B4-BE49-F238E27FC236}">
                <a16:creationId xmlns:a16="http://schemas.microsoft.com/office/drawing/2014/main" id="{D2880EF0-7B48-E8E6-7697-5357BF17C24A}"/>
              </a:ext>
            </a:extLst>
          </p:cNvPr>
          <p:cNvSpPr/>
          <p:nvPr userDrawn="1"/>
        </p:nvSpPr>
        <p:spPr>
          <a:xfrm flipV="1">
            <a:off x="11490518" y="971525"/>
            <a:ext cx="153680" cy="153680"/>
          </a:xfrm>
          <a:prstGeom prst="rtTriangl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atin typeface="Poppins" pitchFamily="2" charset="77"/>
            </a:endParaRPr>
          </a:p>
        </p:txBody>
      </p:sp>
      <p:sp>
        <p:nvSpPr>
          <p:cNvPr id="21" name="Text Placeholder 14">
            <a:extLst>
              <a:ext uri="{FF2B5EF4-FFF2-40B4-BE49-F238E27FC236}">
                <a16:creationId xmlns:a16="http://schemas.microsoft.com/office/drawing/2014/main" id="{662ED9B2-2387-06E1-BC01-6293526A3ED2}"/>
              </a:ext>
            </a:extLst>
          </p:cNvPr>
          <p:cNvSpPr>
            <a:spLocks noGrp="1"/>
          </p:cNvSpPr>
          <p:nvPr>
            <p:ph type="body" sz="quarter" idx="14" hasCustomPrompt="1"/>
          </p:nvPr>
        </p:nvSpPr>
        <p:spPr>
          <a:xfrm>
            <a:off x="5198724" y="1529629"/>
            <a:ext cx="6154220" cy="1850569"/>
          </a:xfrm>
        </p:spPr>
        <p:txBody>
          <a:bodyPr wrap="square" anchor="ctr" anchorCtr="0">
            <a:normAutofit/>
          </a:bodyPr>
          <a:lstStyle>
            <a:lvl1pPr algn="ctr">
              <a:defRPr lang="en-US" sz="2800" b="0" i="0" kern="1200" spc="0" baseline="0" dirty="0" smtClean="0">
                <a:solidFill>
                  <a:schemeClr val="tx1"/>
                </a:solidFill>
                <a:latin typeface="Poppins" pitchFamily="2" charset="77"/>
                <a:ea typeface="+mj-ea"/>
                <a:cs typeface="+mj-cs"/>
              </a:defRPr>
            </a:lvl1pPr>
            <a:lvl2pPr>
              <a:defRPr lang="en-US" sz="4400" b="1" i="0" kern="1200" spc="0" baseline="0" dirty="0" smtClean="0">
                <a:solidFill>
                  <a:schemeClr val="tx1"/>
                </a:solidFill>
                <a:latin typeface="Poppins" pitchFamily="2" charset="77"/>
                <a:ea typeface="+mj-ea"/>
                <a:cs typeface="+mj-cs"/>
              </a:defRPr>
            </a:lvl2pPr>
            <a:lvl3pPr>
              <a:defRPr lang="en-US" sz="4400" b="1" i="0" kern="1200" spc="0" baseline="0" dirty="0" smtClean="0">
                <a:solidFill>
                  <a:schemeClr val="tx1"/>
                </a:solidFill>
                <a:latin typeface="Poppins" pitchFamily="2" charset="77"/>
                <a:ea typeface="+mj-ea"/>
                <a:cs typeface="+mj-cs"/>
              </a:defRPr>
            </a:lvl3pPr>
            <a:lvl4pPr>
              <a:defRPr lang="en-US" sz="4400" b="1" i="0" kern="1200" spc="0" baseline="0" dirty="0" smtClean="0">
                <a:solidFill>
                  <a:schemeClr val="tx1"/>
                </a:solidFill>
                <a:latin typeface="Poppins" pitchFamily="2" charset="77"/>
                <a:ea typeface="+mj-ea"/>
                <a:cs typeface="+mj-cs"/>
              </a:defRPr>
            </a:lvl4pPr>
            <a:lvl5pPr>
              <a:defRPr lang="en-GB" sz="4400" b="1" i="0" kern="1200" spc="0" baseline="0" dirty="0">
                <a:solidFill>
                  <a:schemeClr val="tx1"/>
                </a:solidFill>
                <a:latin typeface="Poppins" pitchFamily="2" charset="77"/>
                <a:ea typeface="+mj-ea"/>
                <a:cs typeface="+mj-cs"/>
              </a:defRPr>
            </a:lvl5pPr>
          </a:lstStyle>
          <a:p>
            <a:pPr lvl="0"/>
            <a:r>
              <a:rPr lang="en-US" dirty="0"/>
              <a:t>[Sub-header]</a:t>
            </a:r>
          </a:p>
        </p:txBody>
      </p:sp>
      <p:grpSp>
        <p:nvGrpSpPr>
          <p:cNvPr id="6" name="Group 5">
            <a:extLst>
              <a:ext uri="{FF2B5EF4-FFF2-40B4-BE49-F238E27FC236}">
                <a16:creationId xmlns:a16="http://schemas.microsoft.com/office/drawing/2014/main" id="{D55D74C9-E8F4-B25C-990F-E4F9ABF8D475}"/>
              </a:ext>
            </a:extLst>
          </p:cNvPr>
          <p:cNvGrpSpPr/>
          <p:nvPr userDrawn="1"/>
        </p:nvGrpSpPr>
        <p:grpSpPr>
          <a:xfrm flipH="1">
            <a:off x="404731" y="495300"/>
            <a:ext cx="4290981" cy="6000750"/>
            <a:chOff x="4629150" y="495300"/>
            <a:chExt cx="7334250" cy="6000750"/>
          </a:xfrm>
        </p:grpSpPr>
        <p:cxnSp>
          <p:nvCxnSpPr>
            <p:cNvPr id="8" name="Straight Connector 7">
              <a:extLst>
                <a:ext uri="{FF2B5EF4-FFF2-40B4-BE49-F238E27FC236}">
                  <a16:creationId xmlns:a16="http://schemas.microsoft.com/office/drawing/2014/main" id="{CAF190E3-6058-8EFA-DE48-3A4CF88A01F3}"/>
                </a:ext>
              </a:extLst>
            </p:cNvPr>
            <p:cNvCxnSpPr>
              <a:cxnSpLocks/>
            </p:cNvCxnSpPr>
            <p:nvPr userDrawn="1"/>
          </p:nvCxnSpPr>
          <p:spPr>
            <a:xfrm>
              <a:off x="4629150" y="495300"/>
              <a:ext cx="7334250" cy="0"/>
            </a:xfrm>
            <a:prstGeom prst="line">
              <a:avLst/>
            </a:prstGeom>
            <a:ln w="1270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C5CCCE9-FF0B-C120-B5B1-415C337EF42F}"/>
                </a:ext>
              </a:extLst>
            </p:cNvPr>
            <p:cNvCxnSpPr>
              <a:cxnSpLocks/>
            </p:cNvCxnSpPr>
            <p:nvPr userDrawn="1"/>
          </p:nvCxnSpPr>
          <p:spPr>
            <a:xfrm>
              <a:off x="4629150" y="6496050"/>
              <a:ext cx="7334250" cy="0"/>
            </a:xfrm>
            <a:prstGeom prst="line">
              <a:avLst/>
            </a:prstGeom>
            <a:ln w="1270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D84557F-DE85-D07F-6D94-45927EDE0794}"/>
                </a:ext>
              </a:extLst>
            </p:cNvPr>
            <p:cNvCxnSpPr>
              <a:cxnSpLocks/>
            </p:cNvCxnSpPr>
            <p:nvPr userDrawn="1"/>
          </p:nvCxnSpPr>
          <p:spPr>
            <a:xfrm flipV="1">
              <a:off x="11963400" y="552450"/>
              <a:ext cx="0" cy="5943600"/>
            </a:xfrm>
            <a:prstGeom prst="line">
              <a:avLst/>
            </a:prstGeom>
            <a:ln w="127000" cap="sq">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0" name="Text Placeholder 14">
            <a:extLst>
              <a:ext uri="{FF2B5EF4-FFF2-40B4-BE49-F238E27FC236}">
                <a16:creationId xmlns:a16="http://schemas.microsoft.com/office/drawing/2014/main" id="{0E791F9C-BF58-7EC6-9CC2-6E7B71E3630E}"/>
              </a:ext>
            </a:extLst>
          </p:cNvPr>
          <p:cNvSpPr>
            <a:spLocks noGrp="1"/>
          </p:cNvSpPr>
          <p:nvPr>
            <p:ph type="body" sz="quarter" idx="12" hasCustomPrompt="1"/>
          </p:nvPr>
        </p:nvSpPr>
        <p:spPr>
          <a:xfrm>
            <a:off x="645432" y="756303"/>
            <a:ext cx="3888990" cy="769441"/>
          </a:xfrm>
        </p:spPr>
        <p:txBody>
          <a:bodyPr wrap="square">
            <a:spAutoFit/>
          </a:bodyPr>
          <a:lstStyle>
            <a:lvl1pPr>
              <a:lnSpc>
                <a:spcPct val="100000"/>
              </a:lnSpc>
              <a:defRPr lang="en-US" sz="4400" b="1" i="0" kern="1200" spc="0" baseline="0" dirty="0" smtClean="0">
                <a:solidFill>
                  <a:schemeClr val="bg1"/>
                </a:solidFill>
                <a:latin typeface="Poppins" pitchFamily="2" charset="77"/>
                <a:ea typeface="+mj-ea"/>
                <a:cs typeface="+mj-cs"/>
              </a:defRPr>
            </a:lvl1pPr>
            <a:lvl2pPr>
              <a:defRPr lang="en-US" sz="4400" b="1" i="0" kern="1200" spc="0" baseline="0" dirty="0" smtClean="0">
                <a:solidFill>
                  <a:schemeClr val="tx1"/>
                </a:solidFill>
                <a:latin typeface="Poppins" pitchFamily="2" charset="77"/>
                <a:ea typeface="+mj-ea"/>
                <a:cs typeface="+mj-cs"/>
              </a:defRPr>
            </a:lvl2pPr>
            <a:lvl3pPr>
              <a:defRPr lang="en-US" sz="4400" b="1" i="0" kern="1200" spc="0" baseline="0" dirty="0" smtClean="0">
                <a:solidFill>
                  <a:schemeClr val="tx1"/>
                </a:solidFill>
                <a:latin typeface="Poppins" pitchFamily="2" charset="77"/>
                <a:ea typeface="+mj-ea"/>
                <a:cs typeface="+mj-cs"/>
              </a:defRPr>
            </a:lvl3pPr>
            <a:lvl4pPr>
              <a:defRPr lang="en-US" sz="4400" b="1" i="0" kern="1200" spc="0" baseline="0" dirty="0" smtClean="0">
                <a:solidFill>
                  <a:schemeClr val="tx1"/>
                </a:solidFill>
                <a:latin typeface="Poppins" pitchFamily="2" charset="77"/>
                <a:ea typeface="+mj-ea"/>
                <a:cs typeface="+mj-cs"/>
              </a:defRPr>
            </a:lvl4pPr>
            <a:lvl5pPr>
              <a:defRPr lang="en-GB" sz="4400" b="1" i="0" kern="1200" spc="0" baseline="0" dirty="0">
                <a:solidFill>
                  <a:schemeClr val="tx1"/>
                </a:solidFill>
                <a:latin typeface="Poppins" pitchFamily="2" charset="77"/>
                <a:ea typeface="+mj-ea"/>
                <a:cs typeface="+mj-cs"/>
              </a:defRPr>
            </a:lvl5pPr>
          </a:lstStyle>
          <a:p>
            <a:pPr lvl="0"/>
            <a:r>
              <a:rPr lang="en-US" dirty="0"/>
              <a:t>[Header]</a:t>
            </a:r>
          </a:p>
        </p:txBody>
      </p:sp>
      <p:sp>
        <p:nvSpPr>
          <p:cNvPr id="11" name="Text Placeholder 14">
            <a:extLst>
              <a:ext uri="{FF2B5EF4-FFF2-40B4-BE49-F238E27FC236}">
                <a16:creationId xmlns:a16="http://schemas.microsoft.com/office/drawing/2014/main" id="{B309782E-FB3F-0AC9-CA6D-8DEB365B63F9}"/>
              </a:ext>
            </a:extLst>
          </p:cNvPr>
          <p:cNvSpPr>
            <a:spLocks noGrp="1"/>
          </p:cNvSpPr>
          <p:nvPr>
            <p:ph type="body" sz="quarter" idx="13" hasCustomPrompt="1"/>
          </p:nvPr>
        </p:nvSpPr>
        <p:spPr>
          <a:xfrm>
            <a:off x="645432" y="1623810"/>
            <a:ext cx="3914042" cy="523220"/>
          </a:xfrm>
        </p:spPr>
        <p:txBody>
          <a:bodyPr wrap="square">
            <a:spAutoFit/>
          </a:bodyPr>
          <a:lstStyle>
            <a:lvl1pPr>
              <a:lnSpc>
                <a:spcPct val="100000"/>
              </a:lnSpc>
              <a:defRPr lang="en-US" sz="2800" b="0" i="0" kern="1200" spc="0" baseline="0" dirty="0" smtClean="0">
                <a:solidFill>
                  <a:schemeClr val="bg1"/>
                </a:solidFill>
                <a:latin typeface="Poppins" pitchFamily="2" charset="77"/>
                <a:ea typeface="+mj-ea"/>
                <a:cs typeface="+mj-cs"/>
              </a:defRPr>
            </a:lvl1pPr>
            <a:lvl2pPr>
              <a:defRPr lang="en-US" sz="4400" b="1" i="0" kern="1200" spc="0" baseline="0" dirty="0" smtClean="0">
                <a:solidFill>
                  <a:schemeClr val="tx1"/>
                </a:solidFill>
                <a:latin typeface="Poppins" pitchFamily="2" charset="77"/>
                <a:ea typeface="+mj-ea"/>
                <a:cs typeface="+mj-cs"/>
              </a:defRPr>
            </a:lvl2pPr>
            <a:lvl3pPr>
              <a:defRPr lang="en-US" sz="4400" b="1" i="0" kern="1200" spc="0" baseline="0" dirty="0" smtClean="0">
                <a:solidFill>
                  <a:schemeClr val="tx1"/>
                </a:solidFill>
                <a:latin typeface="Poppins" pitchFamily="2" charset="77"/>
                <a:ea typeface="+mj-ea"/>
                <a:cs typeface="+mj-cs"/>
              </a:defRPr>
            </a:lvl3pPr>
            <a:lvl4pPr>
              <a:defRPr lang="en-US" sz="4400" b="1" i="0" kern="1200" spc="0" baseline="0" dirty="0" smtClean="0">
                <a:solidFill>
                  <a:schemeClr val="tx1"/>
                </a:solidFill>
                <a:latin typeface="Poppins" pitchFamily="2" charset="77"/>
                <a:ea typeface="+mj-ea"/>
                <a:cs typeface="+mj-cs"/>
              </a:defRPr>
            </a:lvl4pPr>
            <a:lvl5pPr>
              <a:defRPr lang="en-GB" sz="4400" b="1" i="0" kern="1200" spc="0" baseline="0" dirty="0">
                <a:solidFill>
                  <a:schemeClr val="tx1"/>
                </a:solidFill>
                <a:latin typeface="Poppins" pitchFamily="2" charset="77"/>
                <a:ea typeface="+mj-ea"/>
                <a:cs typeface="+mj-cs"/>
              </a:defRPr>
            </a:lvl5pPr>
          </a:lstStyle>
          <a:p>
            <a:pPr lvl="0"/>
            <a:r>
              <a:rPr lang="en-US" dirty="0"/>
              <a:t>[Sub-header]</a:t>
            </a:r>
          </a:p>
        </p:txBody>
      </p:sp>
    </p:spTree>
    <p:extLst>
      <p:ext uri="{BB962C8B-B14F-4D97-AF65-F5344CB8AC3E}">
        <p14:creationId xmlns:p14="http://schemas.microsoft.com/office/powerpoint/2010/main" val="31164019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88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3371337" y="6418877"/>
            <a:ext cx="513735" cy="227164"/>
          </a:xfrm>
          <a:prstGeom prst="rect">
            <a:avLst/>
          </a:prstGeom>
        </p:spPr>
        <p:txBody>
          <a:bodyPr/>
          <a:lstStyle>
            <a:lvl1pPr>
              <a:defRPr>
                <a:solidFill>
                  <a:schemeClr val="bg1"/>
                </a:solidFill>
              </a:defRPr>
            </a:lvl1pPr>
          </a:lstStyle>
          <a:p>
            <a:fld id="{D8D877B3-D348-4611-9BDB-C5374591D951}" type="slidenum">
              <a:rPr lang="en-US" smtClean="0"/>
              <a:pPr/>
              <a:t>‹#›</a:t>
            </a:fld>
            <a:endParaRPr lang="en-US"/>
          </a:p>
        </p:txBody>
      </p:sp>
      <p:sp>
        <p:nvSpPr>
          <p:cNvPr id="5" name="Picture Placeholder 4"/>
          <p:cNvSpPr>
            <a:spLocks noGrp="1"/>
          </p:cNvSpPr>
          <p:nvPr>
            <p:ph type="pic" sz="quarter" idx="11" hasCustomPrompt="1"/>
          </p:nvPr>
        </p:nvSpPr>
        <p:spPr>
          <a:xfrm>
            <a:off x="0" y="0"/>
            <a:ext cx="3135464"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7" name="Rectangle 6"/>
          <p:cNvSpPr/>
          <p:nvPr userDrawn="1"/>
        </p:nvSpPr>
        <p:spPr>
          <a:xfrm>
            <a:off x="3135464" y="0"/>
            <a:ext cx="990600"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0" i="0">
              <a:latin typeface="Poppins" pitchFamily="2" charset="77"/>
            </a:endParaRPr>
          </a:p>
        </p:txBody>
      </p:sp>
      <p:sp>
        <p:nvSpPr>
          <p:cNvPr id="8" name="Номер слайда 21"/>
          <p:cNvSpPr txBox="1">
            <a:spLocks/>
          </p:cNvSpPr>
          <p:nvPr userDrawn="1"/>
        </p:nvSpPr>
        <p:spPr>
          <a:xfrm>
            <a:off x="3371337" y="6418877"/>
            <a:ext cx="513735" cy="227164"/>
          </a:xfrm>
          <a:prstGeom prst="rect">
            <a:avLst/>
          </a:prstGeom>
          <a:noFill/>
        </p:spPr>
        <p:txBody>
          <a:bodyPr vert="horz" lIns="0" tIns="0" rIns="0" bIns="0" rtlCol="0" anchor="ctr"/>
          <a:lstStyle>
            <a:defPPr>
              <a:defRPr lang="en-US"/>
            </a:defPPr>
            <a:lvl1pPr marL="0" algn="ctr" defTabSz="914330" rtl="0" eaLnBrk="1" latinLnBrk="0" hangingPunct="1">
              <a:defRPr sz="1000" b="0" i="0" kern="1200">
                <a:solidFill>
                  <a:schemeClr val="tx1">
                    <a:alpha val="70000"/>
                  </a:schemeClr>
                </a:solidFill>
                <a:latin typeface="Montserrat Medium" charset="0"/>
                <a:ea typeface="Montserrat Medium" charset="0"/>
                <a:cs typeface="Montserrat Medium" charset="0"/>
              </a:defRPr>
            </a:lvl1pPr>
            <a:lvl2pPr marL="457165" algn="l" defTabSz="914330" rtl="0" eaLnBrk="1" latinLnBrk="0" hangingPunct="1">
              <a:defRPr sz="1800" kern="1200">
                <a:solidFill>
                  <a:schemeClr val="tx1"/>
                </a:solidFill>
                <a:latin typeface="+mn-lt"/>
                <a:ea typeface="+mn-ea"/>
                <a:cs typeface="+mn-cs"/>
              </a:defRPr>
            </a:lvl2pPr>
            <a:lvl3pPr marL="914330" algn="l" defTabSz="914330" rtl="0" eaLnBrk="1" latinLnBrk="0" hangingPunct="1">
              <a:defRPr sz="1800" kern="1200">
                <a:solidFill>
                  <a:schemeClr val="tx1"/>
                </a:solidFill>
                <a:latin typeface="+mn-lt"/>
                <a:ea typeface="+mn-ea"/>
                <a:cs typeface="+mn-cs"/>
              </a:defRPr>
            </a:lvl3pPr>
            <a:lvl4pPr marL="1371495" algn="l" defTabSz="914330" rtl="0" eaLnBrk="1" latinLnBrk="0" hangingPunct="1">
              <a:defRPr sz="1800" kern="1200">
                <a:solidFill>
                  <a:schemeClr val="tx1"/>
                </a:solidFill>
                <a:latin typeface="+mn-lt"/>
                <a:ea typeface="+mn-ea"/>
                <a:cs typeface="+mn-cs"/>
              </a:defRPr>
            </a:lvl4pPr>
            <a:lvl5pPr marL="1828660" algn="l" defTabSz="914330" rtl="0" eaLnBrk="1" latinLnBrk="0" hangingPunct="1">
              <a:defRPr sz="1800" kern="1200">
                <a:solidFill>
                  <a:schemeClr val="tx1"/>
                </a:solidFill>
                <a:latin typeface="+mn-lt"/>
                <a:ea typeface="+mn-ea"/>
                <a:cs typeface="+mn-cs"/>
              </a:defRPr>
            </a:lvl5pPr>
            <a:lvl6pPr marL="2285825" algn="l" defTabSz="914330" rtl="0" eaLnBrk="1" latinLnBrk="0" hangingPunct="1">
              <a:defRPr sz="1800" kern="1200">
                <a:solidFill>
                  <a:schemeClr val="tx1"/>
                </a:solidFill>
                <a:latin typeface="+mn-lt"/>
                <a:ea typeface="+mn-ea"/>
                <a:cs typeface="+mn-cs"/>
              </a:defRPr>
            </a:lvl6pPr>
            <a:lvl7pPr marL="2742990" algn="l" defTabSz="914330" rtl="0" eaLnBrk="1" latinLnBrk="0" hangingPunct="1">
              <a:defRPr sz="1800" kern="1200">
                <a:solidFill>
                  <a:schemeClr val="tx1"/>
                </a:solidFill>
                <a:latin typeface="+mn-lt"/>
                <a:ea typeface="+mn-ea"/>
                <a:cs typeface="+mn-cs"/>
              </a:defRPr>
            </a:lvl7pPr>
            <a:lvl8pPr marL="3200155" algn="l" defTabSz="914330" rtl="0" eaLnBrk="1" latinLnBrk="0" hangingPunct="1">
              <a:defRPr sz="1800" kern="1200">
                <a:solidFill>
                  <a:schemeClr val="tx1"/>
                </a:solidFill>
                <a:latin typeface="+mn-lt"/>
                <a:ea typeface="+mn-ea"/>
                <a:cs typeface="+mn-cs"/>
              </a:defRPr>
            </a:lvl8pPr>
            <a:lvl9pPr marL="3657320" algn="l" defTabSz="914330" rtl="0" eaLnBrk="1" latinLnBrk="0" hangingPunct="1">
              <a:defRPr sz="1800" kern="1200">
                <a:solidFill>
                  <a:schemeClr val="tx1"/>
                </a:solidFill>
                <a:latin typeface="+mn-lt"/>
                <a:ea typeface="+mn-ea"/>
                <a:cs typeface="+mn-cs"/>
              </a:defRPr>
            </a:lvl9pPr>
          </a:lstStyle>
          <a:p>
            <a:fld id="{D8D877B3-D348-4611-9BDB-C5374591D951}" type="slidenum">
              <a:rPr lang="en-US" b="0" i="0" smtClean="0">
                <a:solidFill>
                  <a:schemeClr val="bg1"/>
                </a:solidFill>
                <a:latin typeface="Poppins Medium" pitchFamily="2" charset="77"/>
                <a:cs typeface="Poppins Medium" pitchFamily="2" charset="77"/>
              </a:rPr>
              <a:pPr/>
              <a:t>‹#›</a:t>
            </a:fld>
            <a:endParaRPr lang="en-US" b="0" i="0">
              <a:solidFill>
                <a:schemeClr val="bg1"/>
              </a:solidFill>
              <a:latin typeface="Poppins Medium" pitchFamily="2" charset="77"/>
              <a:cs typeface="Poppins Medium" pitchFamily="2" charset="77"/>
            </a:endParaRPr>
          </a:p>
        </p:txBody>
      </p:sp>
      <p:pic>
        <p:nvPicPr>
          <p:cNvPr id="11" name="Picture 10" descr="Icon&#10;&#10;Description automatically generated">
            <a:extLst>
              <a:ext uri="{FF2B5EF4-FFF2-40B4-BE49-F238E27FC236}">
                <a16:creationId xmlns:a16="http://schemas.microsoft.com/office/drawing/2014/main" id="{8FFDE7C9-BDEA-FF9F-29B1-CD0A514D114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475143" y="3216689"/>
            <a:ext cx="306122" cy="424621"/>
          </a:xfrm>
          <a:prstGeom prst="rect">
            <a:avLst/>
          </a:prstGeom>
        </p:spPr>
      </p:pic>
      <p:sp>
        <p:nvSpPr>
          <p:cNvPr id="2" name="Text Placeholder 14">
            <a:extLst>
              <a:ext uri="{FF2B5EF4-FFF2-40B4-BE49-F238E27FC236}">
                <a16:creationId xmlns:a16="http://schemas.microsoft.com/office/drawing/2014/main" id="{ED111DBE-20FF-E6CF-5F1F-8F23B3CFA573}"/>
              </a:ext>
            </a:extLst>
          </p:cNvPr>
          <p:cNvSpPr>
            <a:spLocks noGrp="1"/>
          </p:cNvSpPr>
          <p:nvPr>
            <p:ph type="body" sz="quarter" idx="12" hasCustomPrompt="1"/>
          </p:nvPr>
        </p:nvSpPr>
        <p:spPr>
          <a:xfrm>
            <a:off x="4303198" y="117475"/>
            <a:ext cx="6019898" cy="859723"/>
          </a:xfrm>
        </p:spPr>
        <p:txBody>
          <a:bodyPr wrap="square">
            <a:spAutoFit/>
          </a:bodyPr>
          <a:lstStyle>
            <a:lvl1pPr>
              <a:defRPr lang="en-US" sz="4400" b="1" i="0" kern="1200" spc="0" baseline="0" dirty="0" smtClean="0">
                <a:solidFill>
                  <a:schemeClr val="tx1"/>
                </a:solidFill>
                <a:latin typeface="Poppins" pitchFamily="2" charset="77"/>
                <a:ea typeface="+mj-ea"/>
                <a:cs typeface="+mj-cs"/>
              </a:defRPr>
            </a:lvl1pPr>
            <a:lvl2pPr>
              <a:defRPr lang="en-US" sz="4400" b="1" i="0" kern="1200" spc="0" baseline="0" dirty="0" smtClean="0">
                <a:solidFill>
                  <a:schemeClr val="tx1"/>
                </a:solidFill>
                <a:latin typeface="Poppins" pitchFamily="2" charset="77"/>
                <a:ea typeface="+mj-ea"/>
                <a:cs typeface="+mj-cs"/>
              </a:defRPr>
            </a:lvl2pPr>
            <a:lvl3pPr>
              <a:defRPr lang="en-US" sz="4400" b="1" i="0" kern="1200" spc="0" baseline="0" dirty="0" smtClean="0">
                <a:solidFill>
                  <a:schemeClr val="tx1"/>
                </a:solidFill>
                <a:latin typeface="Poppins" pitchFamily="2" charset="77"/>
                <a:ea typeface="+mj-ea"/>
                <a:cs typeface="+mj-cs"/>
              </a:defRPr>
            </a:lvl3pPr>
            <a:lvl4pPr>
              <a:defRPr lang="en-US" sz="4400" b="1" i="0" kern="1200" spc="0" baseline="0" dirty="0" smtClean="0">
                <a:solidFill>
                  <a:schemeClr val="tx1"/>
                </a:solidFill>
                <a:latin typeface="Poppins" pitchFamily="2" charset="77"/>
                <a:ea typeface="+mj-ea"/>
                <a:cs typeface="+mj-cs"/>
              </a:defRPr>
            </a:lvl4pPr>
            <a:lvl5pPr>
              <a:defRPr lang="en-GB" sz="4400" b="1" i="0" kern="1200" spc="0" baseline="0" dirty="0">
                <a:solidFill>
                  <a:schemeClr val="tx1"/>
                </a:solidFill>
                <a:latin typeface="Poppins" pitchFamily="2" charset="77"/>
                <a:ea typeface="+mj-ea"/>
                <a:cs typeface="+mj-cs"/>
              </a:defRPr>
            </a:lvl5pPr>
          </a:lstStyle>
          <a:p>
            <a:pPr lvl="0"/>
            <a:r>
              <a:rPr lang="en-US" dirty="0"/>
              <a:t>[Header]</a:t>
            </a:r>
          </a:p>
        </p:txBody>
      </p:sp>
      <p:sp>
        <p:nvSpPr>
          <p:cNvPr id="4" name="Text Placeholder 14">
            <a:extLst>
              <a:ext uri="{FF2B5EF4-FFF2-40B4-BE49-F238E27FC236}">
                <a16:creationId xmlns:a16="http://schemas.microsoft.com/office/drawing/2014/main" id="{15684889-7403-4866-253E-E53A18BD8C21}"/>
              </a:ext>
            </a:extLst>
          </p:cNvPr>
          <p:cNvSpPr>
            <a:spLocks noGrp="1"/>
          </p:cNvSpPr>
          <p:nvPr>
            <p:ph type="body" sz="quarter" idx="13" hasCustomPrompt="1"/>
          </p:nvPr>
        </p:nvSpPr>
        <p:spPr>
          <a:xfrm>
            <a:off x="4303197" y="984982"/>
            <a:ext cx="7704319" cy="580672"/>
          </a:xfrm>
        </p:spPr>
        <p:txBody>
          <a:bodyPr wrap="square">
            <a:spAutoFit/>
          </a:bodyPr>
          <a:lstStyle>
            <a:lvl1pPr>
              <a:defRPr lang="en-US" sz="2800" b="0" i="0" kern="1200" spc="0" baseline="0" dirty="0" smtClean="0">
                <a:solidFill>
                  <a:schemeClr val="tx1"/>
                </a:solidFill>
                <a:latin typeface="Poppins" pitchFamily="2" charset="77"/>
                <a:ea typeface="+mj-ea"/>
                <a:cs typeface="+mj-cs"/>
              </a:defRPr>
            </a:lvl1pPr>
            <a:lvl2pPr>
              <a:defRPr lang="en-US" sz="4400" b="1" i="0" kern="1200" spc="0" baseline="0" dirty="0" smtClean="0">
                <a:solidFill>
                  <a:schemeClr val="tx1"/>
                </a:solidFill>
                <a:latin typeface="Poppins" pitchFamily="2" charset="77"/>
                <a:ea typeface="+mj-ea"/>
                <a:cs typeface="+mj-cs"/>
              </a:defRPr>
            </a:lvl2pPr>
            <a:lvl3pPr>
              <a:defRPr lang="en-US" sz="4400" b="1" i="0" kern="1200" spc="0" baseline="0" dirty="0" smtClean="0">
                <a:solidFill>
                  <a:schemeClr val="tx1"/>
                </a:solidFill>
                <a:latin typeface="Poppins" pitchFamily="2" charset="77"/>
                <a:ea typeface="+mj-ea"/>
                <a:cs typeface="+mj-cs"/>
              </a:defRPr>
            </a:lvl3pPr>
            <a:lvl4pPr>
              <a:defRPr lang="en-US" sz="4400" b="1" i="0" kern="1200" spc="0" baseline="0" dirty="0" smtClean="0">
                <a:solidFill>
                  <a:schemeClr val="tx1"/>
                </a:solidFill>
                <a:latin typeface="Poppins" pitchFamily="2" charset="77"/>
                <a:ea typeface="+mj-ea"/>
                <a:cs typeface="+mj-cs"/>
              </a:defRPr>
            </a:lvl4pPr>
            <a:lvl5pPr>
              <a:defRPr lang="en-GB" sz="4400" b="1" i="0" kern="1200" spc="0" baseline="0" dirty="0">
                <a:solidFill>
                  <a:schemeClr val="tx1"/>
                </a:solidFill>
                <a:latin typeface="Poppins" pitchFamily="2" charset="77"/>
                <a:ea typeface="+mj-ea"/>
                <a:cs typeface="+mj-cs"/>
              </a:defRPr>
            </a:lvl5pPr>
          </a:lstStyle>
          <a:p>
            <a:pPr lvl="0"/>
            <a:r>
              <a:rPr lang="en-US" dirty="0"/>
              <a:t>[Sub-header]</a:t>
            </a:r>
          </a:p>
        </p:txBody>
      </p:sp>
    </p:spTree>
    <p:extLst>
      <p:ext uri="{BB962C8B-B14F-4D97-AF65-F5344CB8AC3E}">
        <p14:creationId xmlns:p14="http://schemas.microsoft.com/office/powerpoint/2010/main" val="16476537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80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235873" y="6418877"/>
            <a:ext cx="513735" cy="227164"/>
          </a:xfrm>
          <a:prstGeom prst="rect">
            <a:avLst/>
          </a:prstGeom>
        </p:spPr>
        <p:txBody>
          <a:bodyPr/>
          <a:lstStyle>
            <a:lvl1pPr>
              <a:defRPr>
                <a:solidFill>
                  <a:schemeClr val="bg1"/>
                </a:solidFill>
              </a:defRPr>
            </a:lvl1pPr>
          </a:lstStyle>
          <a:p>
            <a:fld id="{D8D877B3-D348-4611-9BDB-C5374591D951}" type="slidenum">
              <a:rPr lang="en-US" smtClean="0"/>
              <a:pPr/>
              <a:t>‹#›</a:t>
            </a:fld>
            <a:endParaRPr lang="en-US"/>
          </a:p>
        </p:txBody>
      </p:sp>
      <p:sp>
        <p:nvSpPr>
          <p:cNvPr id="7" name="Rectangle 6"/>
          <p:cNvSpPr/>
          <p:nvPr userDrawn="1"/>
        </p:nvSpPr>
        <p:spPr>
          <a:xfrm>
            <a:off x="0" y="0"/>
            <a:ext cx="990600"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0" i="0">
              <a:latin typeface="Poppins" pitchFamily="2" charset="77"/>
            </a:endParaRPr>
          </a:p>
        </p:txBody>
      </p:sp>
      <p:sp>
        <p:nvSpPr>
          <p:cNvPr id="8" name="Номер слайда 21"/>
          <p:cNvSpPr txBox="1">
            <a:spLocks/>
          </p:cNvSpPr>
          <p:nvPr userDrawn="1"/>
        </p:nvSpPr>
        <p:spPr>
          <a:xfrm>
            <a:off x="235873" y="6418877"/>
            <a:ext cx="513735" cy="227164"/>
          </a:xfrm>
          <a:prstGeom prst="rect">
            <a:avLst/>
          </a:prstGeom>
          <a:noFill/>
        </p:spPr>
        <p:txBody>
          <a:bodyPr vert="horz" lIns="0" tIns="0" rIns="0" bIns="0" rtlCol="0" anchor="ctr"/>
          <a:lstStyle>
            <a:defPPr>
              <a:defRPr lang="en-US"/>
            </a:defPPr>
            <a:lvl1pPr marL="0" algn="ctr" defTabSz="914330" rtl="0" eaLnBrk="1" latinLnBrk="0" hangingPunct="1">
              <a:defRPr sz="1000" b="0" i="0" kern="1200">
                <a:solidFill>
                  <a:schemeClr val="tx1">
                    <a:alpha val="70000"/>
                  </a:schemeClr>
                </a:solidFill>
                <a:latin typeface="Montserrat Medium" charset="0"/>
                <a:ea typeface="Montserrat Medium" charset="0"/>
                <a:cs typeface="Montserrat Medium" charset="0"/>
              </a:defRPr>
            </a:lvl1pPr>
            <a:lvl2pPr marL="457165" algn="l" defTabSz="914330" rtl="0" eaLnBrk="1" latinLnBrk="0" hangingPunct="1">
              <a:defRPr sz="1800" kern="1200">
                <a:solidFill>
                  <a:schemeClr val="tx1"/>
                </a:solidFill>
                <a:latin typeface="+mn-lt"/>
                <a:ea typeface="+mn-ea"/>
                <a:cs typeface="+mn-cs"/>
              </a:defRPr>
            </a:lvl2pPr>
            <a:lvl3pPr marL="914330" algn="l" defTabSz="914330" rtl="0" eaLnBrk="1" latinLnBrk="0" hangingPunct="1">
              <a:defRPr sz="1800" kern="1200">
                <a:solidFill>
                  <a:schemeClr val="tx1"/>
                </a:solidFill>
                <a:latin typeface="+mn-lt"/>
                <a:ea typeface="+mn-ea"/>
                <a:cs typeface="+mn-cs"/>
              </a:defRPr>
            </a:lvl3pPr>
            <a:lvl4pPr marL="1371495" algn="l" defTabSz="914330" rtl="0" eaLnBrk="1" latinLnBrk="0" hangingPunct="1">
              <a:defRPr sz="1800" kern="1200">
                <a:solidFill>
                  <a:schemeClr val="tx1"/>
                </a:solidFill>
                <a:latin typeface="+mn-lt"/>
                <a:ea typeface="+mn-ea"/>
                <a:cs typeface="+mn-cs"/>
              </a:defRPr>
            </a:lvl4pPr>
            <a:lvl5pPr marL="1828660" algn="l" defTabSz="914330" rtl="0" eaLnBrk="1" latinLnBrk="0" hangingPunct="1">
              <a:defRPr sz="1800" kern="1200">
                <a:solidFill>
                  <a:schemeClr val="tx1"/>
                </a:solidFill>
                <a:latin typeface="+mn-lt"/>
                <a:ea typeface="+mn-ea"/>
                <a:cs typeface="+mn-cs"/>
              </a:defRPr>
            </a:lvl5pPr>
            <a:lvl6pPr marL="2285825" algn="l" defTabSz="914330" rtl="0" eaLnBrk="1" latinLnBrk="0" hangingPunct="1">
              <a:defRPr sz="1800" kern="1200">
                <a:solidFill>
                  <a:schemeClr val="tx1"/>
                </a:solidFill>
                <a:latin typeface="+mn-lt"/>
                <a:ea typeface="+mn-ea"/>
                <a:cs typeface="+mn-cs"/>
              </a:defRPr>
            </a:lvl6pPr>
            <a:lvl7pPr marL="2742990" algn="l" defTabSz="914330" rtl="0" eaLnBrk="1" latinLnBrk="0" hangingPunct="1">
              <a:defRPr sz="1800" kern="1200">
                <a:solidFill>
                  <a:schemeClr val="tx1"/>
                </a:solidFill>
                <a:latin typeface="+mn-lt"/>
                <a:ea typeface="+mn-ea"/>
                <a:cs typeface="+mn-cs"/>
              </a:defRPr>
            </a:lvl7pPr>
            <a:lvl8pPr marL="3200155" algn="l" defTabSz="914330" rtl="0" eaLnBrk="1" latinLnBrk="0" hangingPunct="1">
              <a:defRPr sz="1800" kern="1200">
                <a:solidFill>
                  <a:schemeClr val="tx1"/>
                </a:solidFill>
                <a:latin typeface="+mn-lt"/>
                <a:ea typeface="+mn-ea"/>
                <a:cs typeface="+mn-cs"/>
              </a:defRPr>
            </a:lvl8pPr>
            <a:lvl9pPr marL="3657320" algn="l" defTabSz="914330" rtl="0" eaLnBrk="1" latinLnBrk="0" hangingPunct="1">
              <a:defRPr sz="1800" kern="1200">
                <a:solidFill>
                  <a:schemeClr val="tx1"/>
                </a:solidFill>
                <a:latin typeface="+mn-lt"/>
                <a:ea typeface="+mn-ea"/>
                <a:cs typeface="+mn-cs"/>
              </a:defRPr>
            </a:lvl9pPr>
          </a:lstStyle>
          <a:p>
            <a:fld id="{D8D877B3-D348-4611-9BDB-C5374591D951}" type="slidenum">
              <a:rPr lang="en-US" b="0" i="0" smtClean="0">
                <a:solidFill>
                  <a:schemeClr val="bg1"/>
                </a:solidFill>
                <a:latin typeface="Poppins Medium" pitchFamily="2" charset="77"/>
                <a:cs typeface="Poppins Medium" pitchFamily="2" charset="77"/>
              </a:rPr>
              <a:pPr/>
              <a:t>‹#›</a:t>
            </a:fld>
            <a:endParaRPr lang="en-US" b="0" i="0">
              <a:solidFill>
                <a:schemeClr val="bg1"/>
              </a:solidFill>
              <a:latin typeface="Poppins Medium" pitchFamily="2" charset="77"/>
              <a:cs typeface="Poppins Medium" pitchFamily="2" charset="77"/>
            </a:endParaRPr>
          </a:p>
        </p:txBody>
      </p:sp>
      <p:pic>
        <p:nvPicPr>
          <p:cNvPr id="4" name="Picture 3" descr="Icon&#10;&#10;Description automatically generated">
            <a:extLst>
              <a:ext uri="{FF2B5EF4-FFF2-40B4-BE49-F238E27FC236}">
                <a16:creationId xmlns:a16="http://schemas.microsoft.com/office/drawing/2014/main" id="{2B3C2331-F850-B16E-5981-B3C14CCA9E1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41179" y="3216689"/>
            <a:ext cx="306122" cy="424621"/>
          </a:xfrm>
          <a:prstGeom prst="rect">
            <a:avLst/>
          </a:prstGeom>
        </p:spPr>
      </p:pic>
      <p:sp>
        <p:nvSpPr>
          <p:cNvPr id="15" name="Text Placeholder 14">
            <a:extLst>
              <a:ext uri="{FF2B5EF4-FFF2-40B4-BE49-F238E27FC236}">
                <a16:creationId xmlns:a16="http://schemas.microsoft.com/office/drawing/2014/main" id="{5C58B0FA-6CF3-E8B1-0F68-74BF60EFBD34}"/>
              </a:ext>
            </a:extLst>
          </p:cNvPr>
          <p:cNvSpPr>
            <a:spLocks noGrp="1"/>
          </p:cNvSpPr>
          <p:nvPr>
            <p:ph type="body" sz="quarter" idx="11" hasCustomPrompt="1"/>
          </p:nvPr>
        </p:nvSpPr>
        <p:spPr>
          <a:xfrm>
            <a:off x="1259208" y="117475"/>
            <a:ext cx="9132888" cy="859723"/>
          </a:xfrm>
        </p:spPr>
        <p:txBody>
          <a:bodyPr>
            <a:spAutoFit/>
          </a:bodyPr>
          <a:lstStyle>
            <a:lvl1pPr>
              <a:defRPr lang="en-US" sz="4400" b="1" i="0" kern="1200" spc="0" baseline="0" dirty="0" smtClean="0">
                <a:solidFill>
                  <a:schemeClr val="tx1"/>
                </a:solidFill>
                <a:latin typeface="Poppins" pitchFamily="2" charset="77"/>
                <a:ea typeface="+mj-ea"/>
                <a:cs typeface="+mj-cs"/>
              </a:defRPr>
            </a:lvl1pPr>
            <a:lvl2pPr>
              <a:defRPr lang="en-US" sz="4400" b="1" i="0" kern="1200" spc="0" baseline="0" dirty="0" smtClean="0">
                <a:solidFill>
                  <a:schemeClr val="tx1"/>
                </a:solidFill>
                <a:latin typeface="Poppins" pitchFamily="2" charset="77"/>
                <a:ea typeface="+mj-ea"/>
                <a:cs typeface="+mj-cs"/>
              </a:defRPr>
            </a:lvl2pPr>
            <a:lvl3pPr>
              <a:defRPr lang="en-US" sz="4400" b="1" i="0" kern="1200" spc="0" baseline="0" dirty="0" smtClean="0">
                <a:solidFill>
                  <a:schemeClr val="tx1"/>
                </a:solidFill>
                <a:latin typeface="Poppins" pitchFamily="2" charset="77"/>
                <a:ea typeface="+mj-ea"/>
                <a:cs typeface="+mj-cs"/>
              </a:defRPr>
            </a:lvl3pPr>
            <a:lvl4pPr>
              <a:defRPr lang="en-US" sz="4400" b="1" i="0" kern="1200" spc="0" baseline="0" dirty="0" smtClean="0">
                <a:solidFill>
                  <a:schemeClr val="tx1"/>
                </a:solidFill>
                <a:latin typeface="Poppins" pitchFamily="2" charset="77"/>
                <a:ea typeface="+mj-ea"/>
                <a:cs typeface="+mj-cs"/>
              </a:defRPr>
            </a:lvl4pPr>
            <a:lvl5pPr>
              <a:defRPr lang="en-GB" sz="4400" b="1" i="0" kern="1200" spc="0" baseline="0" dirty="0">
                <a:solidFill>
                  <a:schemeClr val="tx1"/>
                </a:solidFill>
                <a:latin typeface="Poppins" pitchFamily="2" charset="77"/>
                <a:ea typeface="+mj-ea"/>
                <a:cs typeface="+mj-cs"/>
              </a:defRPr>
            </a:lvl5pPr>
          </a:lstStyle>
          <a:p>
            <a:pPr lvl="0"/>
            <a:r>
              <a:rPr lang="en-US" dirty="0"/>
              <a:t>[Header]</a:t>
            </a:r>
          </a:p>
        </p:txBody>
      </p:sp>
      <p:sp>
        <p:nvSpPr>
          <p:cNvPr id="16" name="Text Placeholder 14">
            <a:extLst>
              <a:ext uri="{FF2B5EF4-FFF2-40B4-BE49-F238E27FC236}">
                <a16:creationId xmlns:a16="http://schemas.microsoft.com/office/drawing/2014/main" id="{B63A2E7F-E60B-7365-9147-1B58C5D7E265}"/>
              </a:ext>
            </a:extLst>
          </p:cNvPr>
          <p:cNvSpPr>
            <a:spLocks noGrp="1"/>
          </p:cNvSpPr>
          <p:nvPr>
            <p:ph type="body" sz="quarter" idx="12" hasCustomPrompt="1"/>
          </p:nvPr>
        </p:nvSpPr>
        <p:spPr>
          <a:xfrm>
            <a:off x="1259208" y="984982"/>
            <a:ext cx="10756946" cy="580672"/>
          </a:xfrm>
        </p:spPr>
        <p:txBody>
          <a:bodyPr>
            <a:spAutoFit/>
          </a:bodyPr>
          <a:lstStyle>
            <a:lvl1pPr>
              <a:defRPr lang="en-US" sz="2800" b="0" i="0" kern="1200" spc="0" baseline="0" dirty="0" smtClean="0">
                <a:solidFill>
                  <a:schemeClr val="tx1"/>
                </a:solidFill>
                <a:latin typeface="Poppins" pitchFamily="2" charset="77"/>
                <a:ea typeface="+mj-ea"/>
                <a:cs typeface="+mj-cs"/>
              </a:defRPr>
            </a:lvl1pPr>
            <a:lvl2pPr>
              <a:defRPr lang="en-US" sz="4400" b="1" i="0" kern="1200" spc="0" baseline="0" dirty="0" smtClean="0">
                <a:solidFill>
                  <a:schemeClr val="tx1"/>
                </a:solidFill>
                <a:latin typeface="Poppins" pitchFamily="2" charset="77"/>
                <a:ea typeface="+mj-ea"/>
                <a:cs typeface="+mj-cs"/>
              </a:defRPr>
            </a:lvl2pPr>
            <a:lvl3pPr>
              <a:defRPr lang="en-US" sz="4400" b="1" i="0" kern="1200" spc="0" baseline="0" dirty="0" smtClean="0">
                <a:solidFill>
                  <a:schemeClr val="tx1"/>
                </a:solidFill>
                <a:latin typeface="Poppins" pitchFamily="2" charset="77"/>
                <a:ea typeface="+mj-ea"/>
                <a:cs typeface="+mj-cs"/>
              </a:defRPr>
            </a:lvl3pPr>
            <a:lvl4pPr>
              <a:defRPr lang="en-US" sz="4400" b="1" i="0" kern="1200" spc="0" baseline="0" dirty="0" smtClean="0">
                <a:solidFill>
                  <a:schemeClr val="tx1"/>
                </a:solidFill>
                <a:latin typeface="Poppins" pitchFamily="2" charset="77"/>
                <a:ea typeface="+mj-ea"/>
                <a:cs typeface="+mj-cs"/>
              </a:defRPr>
            </a:lvl4pPr>
            <a:lvl5pPr>
              <a:defRPr lang="en-GB" sz="4400" b="1" i="0" kern="1200" spc="0" baseline="0" dirty="0">
                <a:solidFill>
                  <a:schemeClr val="tx1"/>
                </a:solidFill>
                <a:latin typeface="Poppins" pitchFamily="2" charset="77"/>
                <a:ea typeface="+mj-ea"/>
                <a:cs typeface="+mj-cs"/>
              </a:defRPr>
            </a:lvl5pPr>
          </a:lstStyle>
          <a:p>
            <a:pPr lvl="0"/>
            <a:r>
              <a:rPr lang="en-US" dirty="0"/>
              <a:t>[Sub-header]</a:t>
            </a:r>
          </a:p>
        </p:txBody>
      </p:sp>
    </p:spTree>
    <p:extLst>
      <p:ext uri="{BB962C8B-B14F-4D97-AF65-F5344CB8AC3E}">
        <p14:creationId xmlns:p14="http://schemas.microsoft.com/office/powerpoint/2010/main" val="17426258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76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235873" y="6418877"/>
            <a:ext cx="513735" cy="227164"/>
          </a:xfrm>
          <a:prstGeom prst="rect">
            <a:avLst/>
          </a:prstGeom>
        </p:spPr>
        <p:txBody>
          <a:bodyPr/>
          <a:lstStyle>
            <a:lvl1pPr>
              <a:defRPr>
                <a:solidFill>
                  <a:schemeClr val="bg1"/>
                </a:solidFill>
              </a:defRPr>
            </a:lvl1pPr>
          </a:lstStyle>
          <a:p>
            <a:fld id="{D8D877B3-D348-4611-9BDB-C5374591D951}" type="slidenum">
              <a:rPr lang="en-US" smtClean="0"/>
              <a:pPr/>
              <a:t>‹#›</a:t>
            </a:fld>
            <a:endParaRPr lang="en-US"/>
          </a:p>
        </p:txBody>
      </p:sp>
      <p:sp>
        <p:nvSpPr>
          <p:cNvPr id="7" name="Rectangle 6"/>
          <p:cNvSpPr/>
          <p:nvPr userDrawn="1"/>
        </p:nvSpPr>
        <p:spPr>
          <a:xfrm>
            <a:off x="0" y="0"/>
            <a:ext cx="990600"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0" i="0">
              <a:latin typeface="Poppins" pitchFamily="2" charset="77"/>
            </a:endParaRPr>
          </a:p>
        </p:txBody>
      </p:sp>
      <p:sp>
        <p:nvSpPr>
          <p:cNvPr id="8" name="Номер слайда 21"/>
          <p:cNvSpPr txBox="1">
            <a:spLocks/>
          </p:cNvSpPr>
          <p:nvPr userDrawn="1"/>
        </p:nvSpPr>
        <p:spPr>
          <a:xfrm>
            <a:off x="235873" y="6418877"/>
            <a:ext cx="513735" cy="227164"/>
          </a:xfrm>
          <a:prstGeom prst="rect">
            <a:avLst/>
          </a:prstGeom>
          <a:noFill/>
        </p:spPr>
        <p:txBody>
          <a:bodyPr vert="horz" lIns="0" tIns="0" rIns="0" bIns="0" rtlCol="0" anchor="ctr"/>
          <a:lstStyle>
            <a:defPPr>
              <a:defRPr lang="en-US"/>
            </a:defPPr>
            <a:lvl1pPr marL="0" algn="ctr" defTabSz="914330" rtl="0" eaLnBrk="1" latinLnBrk="0" hangingPunct="1">
              <a:defRPr sz="1000" b="0" i="0" kern="1200">
                <a:solidFill>
                  <a:schemeClr val="tx1">
                    <a:alpha val="70000"/>
                  </a:schemeClr>
                </a:solidFill>
                <a:latin typeface="Montserrat Medium" charset="0"/>
                <a:ea typeface="Montserrat Medium" charset="0"/>
                <a:cs typeface="Montserrat Medium" charset="0"/>
              </a:defRPr>
            </a:lvl1pPr>
            <a:lvl2pPr marL="457165" algn="l" defTabSz="914330" rtl="0" eaLnBrk="1" latinLnBrk="0" hangingPunct="1">
              <a:defRPr sz="1800" kern="1200">
                <a:solidFill>
                  <a:schemeClr val="tx1"/>
                </a:solidFill>
                <a:latin typeface="+mn-lt"/>
                <a:ea typeface="+mn-ea"/>
                <a:cs typeface="+mn-cs"/>
              </a:defRPr>
            </a:lvl2pPr>
            <a:lvl3pPr marL="914330" algn="l" defTabSz="914330" rtl="0" eaLnBrk="1" latinLnBrk="0" hangingPunct="1">
              <a:defRPr sz="1800" kern="1200">
                <a:solidFill>
                  <a:schemeClr val="tx1"/>
                </a:solidFill>
                <a:latin typeface="+mn-lt"/>
                <a:ea typeface="+mn-ea"/>
                <a:cs typeface="+mn-cs"/>
              </a:defRPr>
            </a:lvl3pPr>
            <a:lvl4pPr marL="1371495" algn="l" defTabSz="914330" rtl="0" eaLnBrk="1" latinLnBrk="0" hangingPunct="1">
              <a:defRPr sz="1800" kern="1200">
                <a:solidFill>
                  <a:schemeClr val="tx1"/>
                </a:solidFill>
                <a:latin typeface="+mn-lt"/>
                <a:ea typeface="+mn-ea"/>
                <a:cs typeface="+mn-cs"/>
              </a:defRPr>
            </a:lvl4pPr>
            <a:lvl5pPr marL="1828660" algn="l" defTabSz="914330" rtl="0" eaLnBrk="1" latinLnBrk="0" hangingPunct="1">
              <a:defRPr sz="1800" kern="1200">
                <a:solidFill>
                  <a:schemeClr val="tx1"/>
                </a:solidFill>
                <a:latin typeface="+mn-lt"/>
                <a:ea typeface="+mn-ea"/>
                <a:cs typeface="+mn-cs"/>
              </a:defRPr>
            </a:lvl5pPr>
            <a:lvl6pPr marL="2285825" algn="l" defTabSz="914330" rtl="0" eaLnBrk="1" latinLnBrk="0" hangingPunct="1">
              <a:defRPr sz="1800" kern="1200">
                <a:solidFill>
                  <a:schemeClr val="tx1"/>
                </a:solidFill>
                <a:latin typeface="+mn-lt"/>
                <a:ea typeface="+mn-ea"/>
                <a:cs typeface="+mn-cs"/>
              </a:defRPr>
            </a:lvl6pPr>
            <a:lvl7pPr marL="2742990" algn="l" defTabSz="914330" rtl="0" eaLnBrk="1" latinLnBrk="0" hangingPunct="1">
              <a:defRPr sz="1800" kern="1200">
                <a:solidFill>
                  <a:schemeClr val="tx1"/>
                </a:solidFill>
                <a:latin typeface="+mn-lt"/>
                <a:ea typeface="+mn-ea"/>
                <a:cs typeface="+mn-cs"/>
              </a:defRPr>
            </a:lvl7pPr>
            <a:lvl8pPr marL="3200155" algn="l" defTabSz="914330" rtl="0" eaLnBrk="1" latinLnBrk="0" hangingPunct="1">
              <a:defRPr sz="1800" kern="1200">
                <a:solidFill>
                  <a:schemeClr val="tx1"/>
                </a:solidFill>
                <a:latin typeface="+mn-lt"/>
                <a:ea typeface="+mn-ea"/>
                <a:cs typeface="+mn-cs"/>
              </a:defRPr>
            </a:lvl8pPr>
            <a:lvl9pPr marL="3657320" algn="l" defTabSz="914330" rtl="0" eaLnBrk="1" latinLnBrk="0" hangingPunct="1">
              <a:defRPr sz="1800" kern="1200">
                <a:solidFill>
                  <a:schemeClr val="tx1"/>
                </a:solidFill>
                <a:latin typeface="+mn-lt"/>
                <a:ea typeface="+mn-ea"/>
                <a:cs typeface="+mn-cs"/>
              </a:defRPr>
            </a:lvl9pPr>
          </a:lstStyle>
          <a:p>
            <a:fld id="{D8D877B3-D348-4611-9BDB-C5374591D951}" type="slidenum">
              <a:rPr lang="en-US" b="0" i="0" smtClean="0">
                <a:solidFill>
                  <a:schemeClr val="bg1"/>
                </a:solidFill>
                <a:latin typeface="Poppins Medium" pitchFamily="2" charset="77"/>
                <a:cs typeface="Poppins Medium" pitchFamily="2" charset="77"/>
              </a:rPr>
              <a:pPr/>
              <a:t>‹#›</a:t>
            </a:fld>
            <a:endParaRPr lang="en-US" b="0" i="0">
              <a:solidFill>
                <a:schemeClr val="bg1"/>
              </a:solidFill>
              <a:latin typeface="Poppins Medium" pitchFamily="2" charset="77"/>
              <a:cs typeface="Poppins Medium" pitchFamily="2" charset="77"/>
            </a:endParaRPr>
          </a:p>
        </p:txBody>
      </p:sp>
      <p:pic>
        <p:nvPicPr>
          <p:cNvPr id="4" name="Picture 3" descr="Icon&#10;&#10;Description automatically generated">
            <a:extLst>
              <a:ext uri="{FF2B5EF4-FFF2-40B4-BE49-F238E27FC236}">
                <a16:creationId xmlns:a16="http://schemas.microsoft.com/office/drawing/2014/main" id="{2B3C2331-F850-B16E-5981-B3C14CCA9E1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41179" y="3216689"/>
            <a:ext cx="306122" cy="424621"/>
          </a:xfrm>
          <a:prstGeom prst="rect">
            <a:avLst/>
          </a:prstGeom>
        </p:spPr>
      </p:pic>
      <p:sp>
        <p:nvSpPr>
          <p:cNvPr id="2" name="Picture Placeholder 4">
            <a:extLst>
              <a:ext uri="{FF2B5EF4-FFF2-40B4-BE49-F238E27FC236}">
                <a16:creationId xmlns:a16="http://schemas.microsoft.com/office/drawing/2014/main" id="{F597BD10-ACD8-2545-E96D-6D3C344D0350}"/>
              </a:ext>
            </a:extLst>
          </p:cNvPr>
          <p:cNvSpPr>
            <a:spLocks noGrp="1"/>
          </p:cNvSpPr>
          <p:nvPr>
            <p:ph type="pic" sz="quarter" idx="11" hasCustomPrompt="1"/>
          </p:nvPr>
        </p:nvSpPr>
        <p:spPr>
          <a:xfrm>
            <a:off x="990599" y="0"/>
            <a:ext cx="3733801"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9" name="Номер слайда 21">
            <a:extLst>
              <a:ext uri="{FF2B5EF4-FFF2-40B4-BE49-F238E27FC236}">
                <a16:creationId xmlns:a16="http://schemas.microsoft.com/office/drawing/2014/main" id="{9FCC30D5-5EDA-E4C4-B9BA-1248757ADFB6}"/>
              </a:ext>
            </a:extLst>
          </p:cNvPr>
          <p:cNvSpPr txBox="1">
            <a:spLocks/>
          </p:cNvSpPr>
          <p:nvPr userDrawn="1"/>
        </p:nvSpPr>
        <p:spPr>
          <a:xfrm>
            <a:off x="235873" y="6418877"/>
            <a:ext cx="513735" cy="227164"/>
          </a:xfrm>
          <a:prstGeom prst="rect">
            <a:avLst/>
          </a:prstGeom>
          <a:noFill/>
        </p:spPr>
        <p:txBody>
          <a:bodyPr vert="horz" lIns="0" tIns="0" rIns="0" bIns="0" rtlCol="0" anchor="ctr"/>
          <a:lstStyle>
            <a:defPPr>
              <a:defRPr lang="en-US"/>
            </a:defPPr>
            <a:lvl1pPr marL="0" algn="ctr" defTabSz="914330" rtl="0" eaLnBrk="1" latinLnBrk="0" hangingPunct="1">
              <a:defRPr sz="1000" b="0" i="0" kern="1200">
                <a:solidFill>
                  <a:schemeClr val="tx1">
                    <a:alpha val="70000"/>
                  </a:schemeClr>
                </a:solidFill>
                <a:latin typeface="Poppins Medium" pitchFamily="2" charset="77"/>
                <a:ea typeface="Poppins Medium" pitchFamily="2" charset="77"/>
                <a:cs typeface="Poppins Medium" pitchFamily="2" charset="77"/>
              </a:defRPr>
            </a:lvl1pPr>
            <a:lvl2pPr marL="457165" algn="l" defTabSz="914330" rtl="0" eaLnBrk="1" latinLnBrk="0" hangingPunct="1">
              <a:defRPr sz="1800" kern="1200">
                <a:solidFill>
                  <a:schemeClr val="tx1"/>
                </a:solidFill>
                <a:latin typeface="+mn-lt"/>
                <a:ea typeface="+mn-ea"/>
                <a:cs typeface="+mn-cs"/>
              </a:defRPr>
            </a:lvl2pPr>
            <a:lvl3pPr marL="914330" algn="l" defTabSz="914330" rtl="0" eaLnBrk="1" latinLnBrk="0" hangingPunct="1">
              <a:defRPr sz="1800" kern="1200">
                <a:solidFill>
                  <a:schemeClr val="tx1"/>
                </a:solidFill>
                <a:latin typeface="+mn-lt"/>
                <a:ea typeface="+mn-ea"/>
                <a:cs typeface="+mn-cs"/>
              </a:defRPr>
            </a:lvl3pPr>
            <a:lvl4pPr marL="1371495" algn="l" defTabSz="914330" rtl="0" eaLnBrk="1" latinLnBrk="0" hangingPunct="1">
              <a:defRPr sz="1800" kern="1200">
                <a:solidFill>
                  <a:schemeClr val="tx1"/>
                </a:solidFill>
                <a:latin typeface="+mn-lt"/>
                <a:ea typeface="+mn-ea"/>
                <a:cs typeface="+mn-cs"/>
              </a:defRPr>
            </a:lvl4pPr>
            <a:lvl5pPr marL="1828660" algn="l" defTabSz="914330" rtl="0" eaLnBrk="1" latinLnBrk="0" hangingPunct="1">
              <a:defRPr sz="1800" kern="1200">
                <a:solidFill>
                  <a:schemeClr val="tx1"/>
                </a:solidFill>
                <a:latin typeface="+mn-lt"/>
                <a:ea typeface="+mn-ea"/>
                <a:cs typeface="+mn-cs"/>
              </a:defRPr>
            </a:lvl5pPr>
            <a:lvl6pPr marL="2285825" algn="l" defTabSz="914330" rtl="0" eaLnBrk="1" latinLnBrk="0" hangingPunct="1">
              <a:defRPr sz="1800" kern="1200">
                <a:solidFill>
                  <a:schemeClr val="tx1"/>
                </a:solidFill>
                <a:latin typeface="+mn-lt"/>
                <a:ea typeface="+mn-ea"/>
                <a:cs typeface="+mn-cs"/>
              </a:defRPr>
            </a:lvl6pPr>
            <a:lvl7pPr marL="2742990" algn="l" defTabSz="914330" rtl="0" eaLnBrk="1" latinLnBrk="0" hangingPunct="1">
              <a:defRPr sz="1800" kern="1200">
                <a:solidFill>
                  <a:schemeClr val="tx1"/>
                </a:solidFill>
                <a:latin typeface="+mn-lt"/>
                <a:ea typeface="+mn-ea"/>
                <a:cs typeface="+mn-cs"/>
              </a:defRPr>
            </a:lvl7pPr>
            <a:lvl8pPr marL="3200155" algn="l" defTabSz="914330" rtl="0" eaLnBrk="1" latinLnBrk="0" hangingPunct="1">
              <a:defRPr sz="1800" kern="1200">
                <a:solidFill>
                  <a:schemeClr val="tx1"/>
                </a:solidFill>
                <a:latin typeface="+mn-lt"/>
                <a:ea typeface="+mn-ea"/>
                <a:cs typeface="+mn-cs"/>
              </a:defRPr>
            </a:lvl8pPr>
            <a:lvl9pPr marL="3657320" algn="l" defTabSz="914330" rtl="0" eaLnBrk="1" latinLnBrk="0" hangingPunct="1">
              <a:defRPr sz="1800" kern="1200">
                <a:solidFill>
                  <a:schemeClr val="tx1"/>
                </a:solidFill>
                <a:latin typeface="+mn-lt"/>
                <a:ea typeface="+mn-ea"/>
                <a:cs typeface="+mn-cs"/>
              </a:defRPr>
            </a:lvl9pPr>
          </a:lstStyle>
          <a:p>
            <a:fld id="{D8D877B3-D348-4611-9BDB-C5374591D951}" type="slidenum">
              <a:rPr lang="en-US" smtClean="0">
                <a:solidFill>
                  <a:schemeClr val="bg1"/>
                </a:solidFill>
              </a:rPr>
              <a:pPr/>
              <a:t>‹#›</a:t>
            </a:fld>
            <a:endParaRPr lang="en-US">
              <a:solidFill>
                <a:schemeClr val="bg1"/>
              </a:solidFill>
            </a:endParaRPr>
          </a:p>
        </p:txBody>
      </p:sp>
      <p:sp>
        <p:nvSpPr>
          <p:cNvPr id="10" name="Title 3">
            <a:extLst>
              <a:ext uri="{FF2B5EF4-FFF2-40B4-BE49-F238E27FC236}">
                <a16:creationId xmlns:a16="http://schemas.microsoft.com/office/drawing/2014/main" id="{58CF3053-D218-2AE2-3F40-E0A8B62A19D8}"/>
              </a:ext>
            </a:extLst>
          </p:cNvPr>
          <p:cNvSpPr txBox="1">
            <a:spLocks/>
          </p:cNvSpPr>
          <p:nvPr userDrawn="1"/>
        </p:nvSpPr>
        <p:spPr>
          <a:xfrm>
            <a:off x="4963700" y="294160"/>
            <a:ext cx="5374409" cy="601767"/>
          </a:xfrm>
          <a:prstGeom prst="rect">
            <a:avLst/>
          </a:prstGeom>
        </p:spPr>
        <p:txBody>
          <a:bodyPr/>
          <a:lstStyle>
            <a:lvl1pPr algn="l" defTabSz="914318" rtl="0" eaLnBrk="1" latinLnBrk="0" hangingPunct="1">
              <a:lnSpc>
                <a:spcPct val="80000"/>
              </a:lnSpc>
              <a:spcBef>
                <a:spcPct val="0"/>
              </a:spcBef>
              <a:buNone/>
              <a:defRPr sz="4400" b="1" i="0" kern="1200" spc="-151" baseline="0">
                <a:solidFill>
                  <a:schemeClr val="tx1"/>
                </a:solidFill>
                <a:latin typeface="Poppins" pitchFamily="2" charset="77"/>
                <a:ea typeface="+mj-ea"/>
                <a:cs typeface="+mj-cs"/>
              </a:defRPr>
            </a:lvl1pPr>
          </a:lstStyle>
          <a:p>
            <a:r>
              <a:rPr lang="en-US" spc="0" baseline="0" dirty="0"/>
              <a:t>Workshop aims</a:t>
            </a:r>
            <a:r>
              <a:rPr lang="en-US" spc="0" baseline="0" dirty="0">
                <a:solidFill>
                  <a:schemeClr val="accent1"/>
                </a:solidFill>
              </a:rPr>
              <a:t>.</a:t>
            </a:r>
          </a:p>
        </p:txBody>
      </p:sp>
      <p:sp>
        <p:nvSpPr>
          <p:cNvPr id="11" name="Rectangle 10">
            <a:extLst>
              <a:ext uri="{FF2B5EF4-FFF2-40B4-BE49-F238E27FC236}">
                <a16:creationId xmlns:a16="http://schemas.microsoft.com/office/drawing/2014/main" id="{D80E5023-AB19-B8A4-1F2E-D9A2A908B04C}"/>
              </a:ext>
            </a:extLst>
          </p:cNvPr>
          <p:cNvSpPr/>
          <p:nvPr userDrawn="1"/>
        </p:nvSpPr>
        <p:spPr>
          <a:xfrm>
            <a:off x="5078511" y="934717"/>
            <a:ext cx="576000" cy="66702"/>
          </a:xfrm>
          <a:prstGeom prst="rect">
            <a:avLst/>
          </a:prstGeom>
          <a:solidFill>
            <a:srgbClr val="FEC5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3">
            <a:extLst>
              <a:ext uri="{FF2B5EF4-FFF2-40B4-BE49-F238E27FC236}">
                <a16:creationId xmlns:a16="http://schemas.microsoft.com/office/drawing/2014/main" id="{2EC96339-5855-D81F-FCB7-8DA0F5DDC72D}"/>
              </a:ext>
            </a:extLst>
          </p:cNvPr>
          <p:cNvSpPr txBox="1">
            <a:spLocks/>
          </p:cNvSpPr>
          <p:nvPr userDrawn="1"/>
        </p:nvSpPr>
        <p:spPr>
          <a:xfrm>
            <a:off x="4963700" y="1103785"/>
            <a:ext cx="5374409" cy="601767"/>
          </a:xfrm>
          <a:prstGeom prst="rect">
            <a:avLst/>
          </a:prstGeom>
        </p:spPr>
        <p:txBody>
          <a:bodyPr/>
          <a:lstStyle>
            <a:lvl1pPr algn="l" defTabSz="914318" rtl="0" eaLnBrk="1" latinLnBrk="0" hangingPunct="1">
              <a:lnSpc>
                <a:spcPct val="80000"/>
              </a:lnSpc>
              <a:spcBef>
                <a:spcPct val="0"/>
              </a:spcBef>
              <a:buNone/>
              <a:defRPr sz="4400" b="1" i="0" kern="1200" spc="-151" baseline="0">
                <a:solidFill>
                  <a:schemeClr val="tx1"/>
                </a:solidFill>
                <a:latin typeface="Poppins" pitchFamily="2" charset="77"/>
                <a:ea typeface="+mj-ea"/>
                <a:cs typeface="+mj-cs"/>
              </a:defRPr>
            </a:lvl1pPr>
          </a:lstStyle>
          <a:p>
            <a:r>
              <a:rPr lang="en-US" sz="2800" b="0" spc="0" baseline="0" dirty="0">
                <a:solidFill>
                  <a:schemeClr val="tx1"/>
                </a:solidFill>
              </a:rPr>
              <a:t>To help you:</a:t>
            </a:r>
          </a:p>
        </p:txBody>
      </p:sp>
    </p:spTree>
    <p:extLst>
      <p:ext uri="{BB962C8B-B14F-4D97-AF65-F5344CB8AC3E}">
        <p14:creationId xmlns:p14="http://schemas.microsoft.com/office/powerpoint/2010/main" val="11465913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85_Custom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1E1E5F6-19E5-8177-B412-C71951EE8C34}"/>
              </a:ext>
            </a:extLst>
          </p:cNvPr>
          <p:cNvSpPr/>
          <p:nvPr userDrawn="1"/>
        </p:nvSpPr>
        <p:spPr>
          <a:xfrm>
            <a:off x="0" y="0"/>
            <a:ext cx="12192000" cy="6709011"/>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icture Placeholder 4">
            <a:extLst>
              <a:ext uri="{FF2B5EF4-FFF2-40B4-BE49-F238E27FC236}">
                <a16:creationId xmlns:a16="http://schemas.microsoft.com/office/drawing/2014/main" id="{C3EE6C97-3BC9-2D25-BEAE-09ECC6DDB8BC}"/>
              </a:ext>
            </a:extLst>
          </p:cNvPr>
          <p:cNvSpPr>
            <a:spLocks noGrp="1"/>
          </p:cNvSpPr>
          <p:nvPr>
            <p:ph type="pic" sz="quarter" idx="11" hasCustomPrompt="1"/>
          </p:nvPr>
        </p:nvSpPr>
        <p:spPr>
          <a:xfrm>
            <a:off x="4754880" y="3734891"/>
            <a:ext cx="6992984" cy="2700743"/>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17" name="Rectangle 16">
            <a:extLst>
              <a:ext uri="{FF2B5EF4-FFF2-40B4-BE49-F238E27FC236}">
                <a16:creationId xmlns:a16="http://schemas.microsoft.com/office/drawing/2014/main" id="{34C6B2B1-CA6C-8F7A-95E5-9FB2D403D8EB}"/>
              </a:ext>
            </a:extLst>
          </p:cNvPr>
          <p:cNvSpPr/>
          <p:nvPr userDrawn="1"/>
        </p:nvSpPr>
        <p:spPr>
          <a:xfrm>
            <a:off x="0" y="0"/>
            <a:ext cx="475488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DB8A1ECE-CC57-F3AF-DF04-40A8EB1FF568}"/>
              </a:ext>
            </a:extLst>
          </p:cNvPr>
          <p:cNvGrpSpPr/>
          <p:nvPr userDrawn="1"/>
        </p:nvGrpSpPr>
        <p:grpSpPr>
          <a:xfrm>
            <a:off x="4629150" y="495300"/>
            <a:ext cx="7183099" cy="6000750"/>
            <a:chOff x="4629150" y="495300"/>
            <a:chExt cx="7334250" cy="6000750"/>
          </a:xfrm>
        </p:grpSpPr>
        <p:cxnSp>
          <p:nvCxnSpPr>
            <p:cNvPr id="4" name="Straight Connector 3">
              <a:extLst>
                <a:ext uri="{FF2B5EF4-FFF2-40B4-BE49-F238E27FC236}">
                  <a16:creationId xmlns:a16="http://schemas.microsoft.com/office/drawing/2014/main" id="{B355EC12-F5C6-D6A0-0626-D105ECBD2F46}"/>
                </a:ext>
              </a:extLst>
            </p:cNvPr>
            <p:cNvCxnSpPr>
              <a:cxnSpLocks/>
            </p:cNvCxnSpPr>
            <p:nvPr userDrawn="1"/>
          </p:nvCxnSpPr>
          <p:spPr>
            <a:xfrm>
              <a:off x="4629150" y="495300"/>
              <a:ext cx="7334250" cy="0"/>
            </a:xfrm>
            <a:prstGeom prst="line">
              <a:avLst/>
            </a:prstGeom>
            <a:ln w="127000" cap="sq">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98429D32-E3D7-313C-4536-6692CC193F53}"/>
                </a:ext>
              </a:extLst>
            </p:cNvPr>
            <p:cNvCxnSpPr>
              <a:cxnSpLocks/>
            </p:cNvCxnSpPr>
            <p:nvPr userDrawn="1"/>
          </p:nvCxnSpPr>
          <p:spPr>
            <a:xfrm>
              <a:off x="4629150" y="6496050"/>
              <a:ext cx="7334250" cy="0"/>
            </a:xfrm>
            <a:prstGeom prst="line">
              <a:avLst/>
            </a:prstGeom>
            <a:ln w="127000" cap="sq">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5A504C60-EECA-6D6D-AC05-C97B6D094127}"/>
                </a:ext>
              </a:extLst>
            </p:cNvPr>
            <p:cNvCxnSpPr>
              <a:cxnSpLocks/>
            </p:cNvCxnSpPr>
            <p:nvPr userDrawn="1"/>
          </p:nvCxnSpPr>
          <p:spPr>
            <a:xfrm flipV="1">
              <a:off x="11963400" y="552450"/>
              <a:ext cx="0" cy="5943600"/>
            </a:xfrm>
            <a:prstGeom prst="line">
              <a:avLst/>
            </a:prstGeom>
            <a:ln w="127000" cap="sq">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15" name="Rectangle 14">
            <a:extLst>
              <a:ext uri="{FF2B5EF4-FFF2-40B4-BE49-F238E27FC236}">
                <a16:creationId xmlns:a16="http://schemas.microsoft.com/office/drawing/2014/main" id="{4BDFC9CE-2BEE-402B-F16E-2E8BA92BD18E}"/>
              </a:ext>
            </a:extLst>
          </p:cNvPr>
          <p:cNvSpPr/>
          <p:nvPr userDrawn="1"/>
        </p:nvSpPr>
        <p:spPr>
          <a:xfrm>
            <a:off x="10116283" y="677291"/>
            <a:ext cx="1527915" cy="29423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64008" rIns="0" rtlCol="0" anchor="ctr"/>
          <a:lstStyle/>
          <a:p>
            <a:pPr algn="ctr"/>
            <a:r>
              <a:rPr lang="en-US" sz="900" dirty="0">
                <a:latin typeface="Poppins" pitchFamily="2" charset="77"/>
                <a:ea typeface="Montserrat" charset="0"/>
                <a:cs typeface="Poppins" pitchFamily="2" charset="77"/>
              </a:rPr>
              <a:t>WORKSHOP TITLE HERE</a:t>
            </a:r>
          </a:p>
        </p:txBody>
      </p:sp>
      <p:sp>
        <p:nvSpPr>
          <p:cNvPr id="16" name="Right Triangle 15">
            <a:extLst>
              <a:ext uri="{FF2B5EF4-FFF2-40B4-BE49-F238E27FC236}">
                <a16:creationId xmlns:a16="http://schemas.microsoft.com/office/drawing/2014/main" id="{D2880EF0-7B48-E8E6-7697-5357BF17C24A}"/>
              </a:ext>
            </a:extLst>
          </p:cNvPr>
          <p:cNvSpPr/>
          <p:nvPr userDrawn="1"/>
        </p:nvSpPr>
        <p:spPr>
          <a:xfrm flipV="1">
            <a:off x="11490518" y="971525"/>
            <a:ext cx="153680" cy="153680"/>
          </a:xfrm>
          <a:prstGeom prst="rtTriangl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atin typeface="Poppins" pitchFamily="2" charset="77"/>
            </a:endParaRPr>
          </a:p>
        </p:txBody>
      </p:sp>
      <p:sp>
        <p:nvSpPr>
          <p:cNvPr id="19" name="Text Placeholder 14">
            <a:extLst>
              <a:ext uri="{FF2B5EF4-FFF2-40B4-BE49-F238E27FC236}">
                <a16:creationId xmlns:a16="http://schemas.microsoft.com/office/drawing/2014/main" id="{F7988D40-F247-74BA-B607-B0C1D9DD1C71}"/>
              </a:ext>
            </a:extLst>
          </p:cNvPr>
          <p:cNvSpPr>
            <a:spLocks noGrp="1"/>
          </p:cNvSpPr>
          <p:nvPr>
            <p:ph type="body" sz="quarter" idx="12" hasCustomPrompt="1"/>
          </p:nvPr>
        </p:nvSpPr>
        <p:spPr>
          <a:xfrm>
            <a:off x="645432" y="756303"/>
            <a:ext cx="3888990" cy="769441"/>
          </a:xfrm>
        </p:spPr>
        <p:txBody>
          <a:bodyPr wrap="square">
            <a:spAutoFit/>
          </a:bodyPr>
          <a:lstStyle>
            <a:lvl1pPr>
              <a:lnSpc>
                <a:spcPct val="100000"/>
              </a:lnSpc>
              <a:defRPr lang="en-US" sz="4400" b="1" i="0" kern="1200" spc="0" baseline="0" dirty="0" smtClean="0">
                <a:solidFill>
                  <a:schemeClr val="tx1"/>
                </a:solidFill>
                <a:latin typeface="Poppins" pitchFamily="2" charset="77"/>
                <a:ea typeface="+mj-ea"/>
                <a:cs typeface="+mj-cs"/>
              </a:defRPr>
            </a:lvl1pPr>
            <a:lvl2pPr>
              <a:defRPr lang="en-US" sz="4400" b="1" i="0" kern="1200" spc="0" baseline="0" dirty="0" smtClean="0">
                <a:solidFill>
                  <a:schemeClr val="tx1"/>
                </a:solidFill>
                <a:latin typeface="Poppins" pitchFamily="2" charset="77"/>
                <a:ea typeface="+mj-ea"/>
                <a:cs typeface="+mj-cs"/>
              </a:defRPr>
            </a:lvl2pPr>
            <a:lvl3pPr>
              <a:defRPr lang="en-US" sz="4400" b="1" i="0" kern="1200" spc="0" baseline="0" dirty="0" smtClean="0">
                <a:solidFill>
                  <a:schemeClr val="tx1"/>
                </a:solidFill>
                <a:latin typeface="Poppins" pitchFamily="2" charset="77"/>
                <a:ea typeface="+mj-ea"/>
                <a:cs typeface="+mj-cs"/>
              </a:defRPr>
            </a:lvl3pPr>
            <a:lvl4pPr>
              <a:defRPr lang="en-US" sz="4400" b="1" i="0" kern="1200" spc="0" baseline="0" dirty="0" smtClean="0">
                <a:solidFill>
                  <a:schemeClr val="tx1"/>
                </a:solidFill>
                <a:latin typeface="Poppins" pitchFamily="2" charset="77"/>
                <a:ea typeface="+mj-ea"/>
                <a:cs typeface="+mj-cs"/>
              </a:defRPr>
            </a:lvl4pPr>
            <a:lvl5pPr>
              <a:defRPr lang="en-GB" sz="4400" b="1" i="0" kern="1200" spc="0" baseline="0" dirty="0">
                <a:solidFill>
                  <a:schemeClr val="tx1"/>
                </a:solidFill>
                <a:latin typeface="Poppins" pitchFamily="2" charset="77"/>
                <a:ea typeface="+mj-ea"/>
                <a:cs typeface="+mj-cs"/>
              </a:defRPr>
            </a:lvl5pPr>
          </a:lstStyle>
          <a:p>
            <a:pPr lvl="0"/>
            <a:r>
              <a:rPr lang="en-US" dirty="0"/>
              <a:t>[Header]</a:t>
            </a:r>
          </a:p>
        </p:txBody>
      </p:sp>
      <p:sp>
        <p:nvSpPr>
          <p:cNvPr id="20" name="Text Placeholder 14">
            <a:extLst>
              <a:ext uri="{FF2B5EF4-FFF2-40B4-BE49-F238E27FC236}">
                <a16:creationId xmlns:a16="http://schemas.microsoft.com/office/drawing/2014/main" id="{95704EEE-9EBD-8AC0-8A91-9F593FA9AA9A}"/>
              </a:ext>
            </a:extLst>
          </p:cNvPr>
          <p:cNvSpPr>
            <a:spLocks noGrp="1"/>
          </p:cNvSpPr>
          <p:nvPr>
            <p:ph type="body" sz="quarter" idx="13" hasCustomPrompt="1"/>
          </p:nvPr>
        </p:nvSpPr>
        <p:spPr>
          <a:xfrm>
            <a:off x="645432" y="1623810"/>
            <a:ext cx="3914042" cy="523220"/>
          </a:xfrm>
        </p:spPr>
        <p:txBody>
          <a:bodyPr wrap="square">
            <a:spAutoFit/>
          </a:bodyPr>
          <a:lstStyle>
            <a:lvl1pPr>
              <a:lnSpc>
                <a:spcPct val="100000"/>
              </a:lnSpc>
              <a:defRPr lang="en-US" sz="2800" b="0" i="0" kern="1200" spc="0" baseline="0" dirty="0" smtClean="0">
                <a:solidFill>
                  <a:schemeClr val="tx1"/>
                </a:solidFill>
                <a:latin typeface="Poppins" pitchFamily="2" charset="77"/>
                <a:ea typeface="+mj-ea"/>
                <a:cs typeface="+mj-cs"/>
              </a:defRPr>
            </a:lvl1pPr>
            <a:lvl2pPr>
              <a:defRPr lang="en-US" sz="4400" b="1" i="0" kern="1200" spc="0" baseline="0" dirty="0" smtClean="0">
                <a:solidFill>
                  <a:schemeClr val="tx1"/>
                </a:solidFill>
                <a:latin typeface="Poppins" pitchFamily="2" charset="77"/>
                <a:ea typeface="+mj-ea"/>
                <a:cs typeface="+mj-cs"/>
              </a:defRPr>
            </a:lvl2pPr>
            <a:lvl3pPr>
              <a:defRPr lang="en-US" sz="4400" b="1" i="0" kern="1200" spc="0" baseline="0" dirty="0" smtClean="0">
                <a:solidFill>
                  <a:schemeClr val="tx1"/>
                </a:solidFill>
                <a:latin typeface="Poppins" pitchFamily="2" charset="77"/>
                <a:ea typeface="+mj-ea"/>
                <a:cs typeface="+mj-cs"/>
              </a:defRPr>
            </a:lvl3pPr>
            <a:lvl4pPr>
              <a:defRPr lang="en-US" sz="4400" b="1" i="0" kern="1200" spc="0" baseline="0" dirty="0" smtClean="0">
                <a:solidFill>
                  <a:schemeClr val="tx1"/>
                </a:solidFill>
                <a:latin typeface="Poppins" pitchFamily="2" charset="77"/>
                <a:ea typeface="+mj-ea"/>
                <a:cs typeface="+mj-cs"/>
              </a:defRPr>
            </a:lvl4pPr>
            <a:lvl5pPr>
              <a:defRPr lang="en-GB" sz="4400" b="1" i="0" kern="1200" spc="0" baseline="0" dirty="0">
                <a:solidFill>
                  <a:schemeClr val="tx1"/>
                </a:solidFill>
                <a:latin typeface="Poppins" pitchFamily="2" charset="77"/>
                <a:ea typeface="+mj-ea"/>
                <a:cs typeface="+mj-cs"/>
              </a:defRPr>
            </a:lvl5pPr>
          </a:lstStyle>
          <a:p>
            <a:pPr lvl="0"/>
            <a:r>
              <a:rPr lang="en-US" dirty="0"/>
              <a:t>[Sub-header]</a:t>
            </a:r>
          </a:p>
        </p:txBody>
      </p:sp>
      <p:sp>
        <p:nvSpPr>
          <p:cNvPr id="21" name="Text Placeholder 14">
            <a:extLst>
              <a:ext uri="{FF2B5EF4-FFF2-40B4-BE49-F238E27FC236}">
                <a16:creationId xmlns:a16="http://schemas.microsoft.com/office/drawing/2014/main" id="{662ED9B2-2387-06E1-BC01-6293526A3ED2}"/>
              </a:ext>
            </a:extLst>
          </p:cNvPr>
          <p:cNvSpPr>
            <a:spLocks noGrp="1"/>
          </p:cNvSpPr>
          <p:nvPr>
            <p:ph type="body" sz="quarter" idx="14" hasCustomPrompt="1"/>
          </p:nvPr>
        </p:nvSpPr>
        <p:spPr>
          <a:xfrm>
            <a:off x="5198724" y="1529629"/>
            <a:ext cx="6154220" cy="1850569"/>
          </a:xfrm>
        </p:spPr>
        <p:txBody>
          <a:bodyPr wrap="square" anchor="ctr" anchorCtr="0">
            <a:normAutofit/>
          </a:bodyPr>
          <a:lstStyle>
            <a:lvl1pPr algn="ctr">
              <a:defRPr lang="en-US" sz="2800" b="0" i="0" kern="1200" spc="0" baseline="0" dirty="0" smtClean="0">
                <a:solidFill>
                  <a:schemeClr val="tx1"/>
                </a:solidFill>
                <a:latin typeface="Poppins" pitchFamily="2" charset="77"/>
                <a:ea typeface="+mj-ea"/>
                <a:cs typeface="+mj-cs"/>
              </a:defRPr>
            </a:lvl1pPr>
            <a:lvl2pPr>
              <a:defRPr lang="en-US" sz="4400" b="1" i="0" kern="1200" spc="0" baseline="0" dirty="0" smtClean="0">
                <a:solidFill>
                  <a:schemeClr val="tx1"/>
                </a:solidFill>
                <a:latin typeface="Poppins" pitchFamily="2" charset="77"/>
                <a:ea typeface="+mj-ea"/>
                <a:cs typeface="+mj-cs"/>
              </a:defRPr>
            </a:lvl2pPr>
            <a:lvl3pPr>
              <a:defRPr lang="en-US" sz="4400" b="1" i="0" kern="1200" spc="0" baseline="0" dirty="0" smtClean="0">
                <a:solidFill>
                  <a:schemeClr val="tx1"/>
                </a:solidFill>
                <a:latin typeface="Poppins" pitchFamily="2" charset="77"/>
                <a:ea typeface="+mj-ea"/>
                <a:cs typeface="+mj-cs"/>
              </a:defRPr>
            </a:lvl3pPr>
            <a:lvl4pPr>
              <a:defRPr lang="en-US" sz="4400" b="1" i="0" kern="1200" spc="0" baseline="0" dirty="0" smtClean="0">
                <a:solidFill>
                  <a:schemeClr val="tx1"/>
                </a:solidFill>
                <a:latin typeface="Poppins" pitchFamily="2" charset="77"/>
                <a:ea typeface="+mj-ea"/>
                <a:cs typeface="+mj-cs"/>
              </a:defRPr>
            </a:lvl4pPr>
            <a:lvl5pPr>
              <a:defRPr lang="en-GB" sz="4400" b="1" i="0" kern="1200" spc="0" baseline="0" dirty="0">
                <a:solidFill>
                  <a:schemeClr val="tx1"/>
                </a:solidFill>
                <a:latin typeface="Poppins" pitchFamily="2" charset="77"/>
                <a:ea typeface="+mj-ea"/>
                <a:cs typeface="+mj-cs"/>
              </a:defRPr>
            </a:lvl5pPr>
          </a:lstStyle>
          <a:p>
            <a:pPr lvl="0"/>
            <a:r>
              <a:rPr lang="en-US" dirty="0"/>
              <a:t>[Sub-header]</a:t>
            </a:r>
          </a:p>
        </p:txBody>
      </p:sp>
      <p:grpSp>
        <p:nvGrpSpPr>
          <p:cNvPr id="6" name="Group 5">
            <a:extLst>
              <a:ext uri="{FF2B5EF4-FFF2-40B4-BE49-F238E27FC236}">
                <a16:creationId xmlns:a16="http://schemas.microsoft.com/office/drawing/2014/main" id="{D1565E39-D97A-52E1-6CAD-9F6F261DE8C8}"/>
              </a:ext>
            </a:extLst>
          </p:cNvPr>
          <p:cNvGrpSpPr/>
          <p:nvPr userDrawn="1"/>
        </p:nvGrpSpPr>
        <p:grpSpPr>
          <a:xfrm flipH="1">
            <a:off x="404731" y="495300"/>
            <a:ext cx="4290981" cy="6000750"/>
            <a:chOff x="4629150" y="495300"/>
            <a:chExt cx="7334250" cy="6000750"/>
          </a:xfrm>
        </p:grpSpPr>
        <p:cxnSp>
          <p:nvCxnSpPr>
            <p:cNvPr id="8" name="Straight Connector 7">
              <a:extLst>
                <a:ext uri="{FF2B5EF4-FFF2-40B4-BE49-F238E27FC236}">
                  <a16:creationId xmlns:a16="http://schemas.microsoft.com/office/drawing/2014/main" id="{FCF3FEB5-71F3-8F2B-4F8F-FFC16701C886}"/>
                </a:ext>
              </a:extLst>
            </p:cNvPr>
            <p:cNvCxnSpPr>
              <a:cxnSpLocks/>
            </p:cNvCxnSpPr>
            <p:nvPr userDrawn="1"/>
          </p:nvCxnSpPr>
          <p:spPr>
            <a:xfrm>
              <a:off x="4629150" y="495300"/>
              <a:ext cx="7334250" cy="0"/>
            </a:xfrm>
            <a:prstGeom prst="line">
              <a:avLst/>
            </a:prstGeom>
            <a:ln w="1270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18305CA-1EB8-A0BE-B27E-EB93933AF63F}"/>
                </a:ext>
              </a:extLst>
            </p:cNvPr>
            <p:cNvCxnSpPr>
              <a:cxnSpLocks/>
            </p:cNvCxnSpPr>
            <p:nvPr userDrawn="1"/>
          </p:nvCxnSpPr>
          <p:spPr>
            <a:xfrm>
              <a:off x="4629150" y="6496050"/>
              <a:ext cx="7334250" cy="0"/>
            </a:xfrm>
            <a:prstGeom prst="line">
              <a:avLst/>
            </a:prstGeom>
            <a:ln w="1270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89CCBFB-F96D-4783-63D5-CB1C0648B03B}"/>
                </a:ext>
              </a:extLst>
            </p:cNvPr>
            <p:cNvCxnSpPr>
              <a:cxnSpLocks/>
            </p:cNvCxnSpPr>
            <p:nvPr userDrawn="1"/>
          </p:nvCxnSpPr>
          <p:spPr>
            <a:xfrm flipV="1">
              <a:off x="11963400" y="552450"/>
              <a:ext cx="0" cy="5943600"/>
            </a:xfrm>
            <a:prstGeom prst="line">
              <a:avLst/>
            </a:prstGeom>
            <a:ln w="127000" cap="sq">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4919657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89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3371337" y="6418877"/>
            <a:ext cx="513735" cy="227164"/>
          </a:xfrm>
          <a:prstGeom prst="rect">
            <a:avLst/>
          </a:prstGeom>
        </p:spPr>
        <p:txBody>
          <a:bodyPr/>
          <a:lstStyle>
            <a:lvl1pPr>
              <a:defRPr>
                <a:solidFill>
                  <a:schemeClr val="bg1"/>
                </a:solidFill>
              </a:defRPr>
            </a:lvl1pPr>
          </a:lstStyle>
          <a:p>
            <a:fld id="{D8D877B3-D348-4611-9BDB-C5374591D951}" type="slidenum">
              <a:rPr lang="en-US" smtClean="0"/>
              <a:pPr/>
              <a:t>‹#›</a:t>
            </a:fld>
            <a:endParaRPr lang="en-US"/>
          </a:p>
        </p:txBody>
      </p:sp>
      <p:sp>
        <p:nvSpPr>
          <p:cNvPr id="5" name="Picture Placeholder 4"/>
          <p:cNvSpPr>
            <a:spLocks noGrp="1"/>
          </p:cNvSpPr>
          <p:nvPr>
            <p:ph type="pic" sz="quarter" idx="11" hasCustomPrompt="1"/>
          </p:nvPr>
        </p:nvSpPr>
        <p:spPr>
          <a:xfrm>
            <a:off x="0" y="0"/>
            <a:ext cx="3135464"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7" name="Rectangle 6"/>
          <p:cNvSpPr/>
          <p:nvPr userDrawn="1"/>
        </p:nvSpPr>
        <p:spPr>
          <a:xfrm>
            <a:off x="3135464" y="0"/>
            <a:ext cx="9906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0" i="0">
              <a:latin typeface="Poppins" pitchFamily="2" charset="77"/>
            </a:endParaRPr>
          </a:p>
        </p:txBody>
      </p:sp>
      <p:sp>
        <p:nvSpPr>
          <p:cNvPr id="8" name="Номер слайда 21"/>
          <p:cNvSpPr txBox="1">
            <a:spLocks/>
          </p:cNvSpPr>
          <p:nvPr userDrawn="1"/>
        </p:nvSpPr>
        <p:spPr>
          <a:xfrm>
            <a:off x="3371337" y="6418877"/>
            <a:ext cx="513735" cy="227164"/>
          </a:xfrm>
          <a:prstGeom prst="rect">
            <a:avLst/>
          </a:prstGeom>
          <a:noFill/>
        </p:spPr>
        <p:txBody>
          <a:bodyPr vert="horz" lIns="0" tIns="0" rIns="0" bIns="0" rtlCol="0" anchor="ctr"/>
          <a:lstStyle>
            <a:defPPr>
              <a:defRPr lang="en-US"/>
            </a:defPPr>
            <a:lvl1pPr marL="0" algn="ctr" defTabSz="914330" rtl="0" eaLnBrk="1" latinLnBrk="0" hangingPunct="1">
              <a:defRPr sz="1000" b="0" i="0" kern="1200">
                <a:solidFill>
                  <a:schemeClr val="tx1">
                    <a:alpha val="70000"/>
                  </a:schemeClr>
                </a:solidFill>
                <a:latin typeface="Montserrat Medium" charset="0"/>
                <a:ea typeface="Montserrat Medium" charset="0"/>
                <a:cs typeface="Montserrat Medium" charset="0"/>
              </a:defRPr>
            </a:lvl1pPr>
            <a:lvl2pPr marL="457165" algn="l" defTabSz="914330" rtl="0" eaLnBrk="1" latinLnBrk="0" hangingPunct="1">
              <a:defRPr sz="1800" kern="1200">
                <a:solidFill>
                  <a:schemeClr val="tx1"/>
                </a:solidFill>
                <a:latin typeface="+mn-lt"/>
                <a:ea typeface="+mn-ea"/>
                <a:cs typeface="+mn-cs"/>
              </a:defRPr>
            </a:lvl2pPr>
            <a:lvl3pPr marL="914330" algn="l" defTabSz="914330" rtl="0" eaLnBrk="1" latinLnBrk="0" hangingPunct="1">
              <a:defRPr sz="1800" kern="1200">
                <a:solidFill>
                  <a:schemeClr val="tx1"/>
                </a:solidFill>
                <a:latin typeface="+mn-lt"/>
                <a:ea typeface="+mn-ea"/>
                <a:cs typeface="+mn-cs"/>
              </a:defRPr>
            </a:lvl3pPr>
            <a:lvl4pPr marL="1371495" algn="l" defTabSz="914330" rtl="0" eaLnBrk="1" latinLnBrk="0" hangingPunct="1">
              <a:defRPr sz="1800" kern="1200">
                <a:solidFill>
                  <a:schemeClr val="tx1"/>
                </a:solidFill>
                <a:latin typeface="+mn-lt"/>
                <a:ea typeface="+mn-ea"/>
                <a:cs typeface="+mn-cs"/>
              </a:defRPr>
            </a:lvl4pPr>
            <a:lvl5pPr marL="1828660" algn="l" defTabSz="914330" rtl="0" eaLnBrk="1" latinLnBrk="0" hangingPunct="1">
              <a:defRPr sz="1800" kern="1200">
                <a:solidFill>
                  <a:schemeClr val="tx1"/>
                </a:solidFill>
                <a:latin typeface="+mn-lt"/>
                <a:ea typeface="+mn-ea"/>
                <a:cs typeface="+mn-cs"/>
              </a:defRPr>
            </a:lvl5pPr>
            <a:lvl6pPr marL="2285825" algn="l" defTabSz="914330" rtl="0" eaLnBrk="1" latinLnBrk="0" hangingPunct="1">
              <a:defRPr sz="1800" kern="1200">
                <a:solidFill>
                  <a:schemeClr val="tx1"/>
                </a:solidFill>
                <a:latin typeface="+mn-lt"/>
                <a:ea typeface="+mn-ea"/>
                <a:cs typeface="+mn-cs"/>
              </a:defRPr>
            </a:lvl6pPr>
            <a:lvl7pPr marL="2742990" algn="l" defTabSz="914330" rtl="0" eaLnBrk="1" latinLnBrk="0" hangingPunct="1">
              <a:defRPr sz="1800" kern="1200">
                <a:solidFill>
                  <a:schemeClr val="tx1"/>
                </a:solidFill>
                <a:latin typeface="+mn-lt"/>
                <a:ea typeface="+mn-ea"/>
                <a:cs typeface="+mn-cs"/>
              </a:defRPr>
            </a:lvl7pPr>
            <a:lvl8pPr marL="3200155" algn="l" defTabSz="914330" rtl="0" eaLnBrk="1" latinLnBrk="0" hangingPunct="1">
              <a:defRPr sz="1800" kern="1200">
                <a:solidFill>
                  <a:schemeClr val="tx1"/>
                </a:solidFill>
                <a:latin typeface="+mn-lt"/>
                <a:ea typeface="+mn-ea"/>
                <a:cs typeface="+mn-cs"/>
              </a:defRPr>
            </a:lvl8pPr>
            <a:lvl9pPr marL="3657320" algn="l" defTabSz="914330" rtl="0" eaLnBrk="1" latinLnBrk="0" hangingPunct="1">
              <a:defRPr sz="1800" kern="1200">
                <a:solidFill>
                  <a:schemeClr val="tx1"/>
                </a:solidFill>
                <a:latin typeface="+mn-lt"/>
                <a:ea typeface="+mn-ea"/>
                <a:cs typeface="+mn-cs"/>
              </a:defRPr>
            </a:lvl9pPr>
          </a:lstStyle>
          <a:p>
            <a:fld id="{D8D877B3-D348-4611-9BDB-C5374591D951}" type="slidenum">
              <a:rPr lang="en-US" b="0" i="0" smtClean="0">
                <a:solidFill>
                  <a:schemeClr val="bg1"/>
                </a:solidFill>
                <a:latin typeface="Poppins Medium" pitchFamily="2" charset="77"/>
                <a:cs typeface="Poppins Medium" pitchFamily="2" charset="77"/>
              </a:rPr>
              <a:pPr/>
              <a:t>‹#›</a:t>
            </a:fld>
            <a:endParaRPr lang="en-US" b="0" i="0">
              <a:solidFill>
                <a:schemeClr val="bg1"/>
              </a:solidFill>
              <a:latin typeface="Poppins Medium" pitchFamily="2" charset="77"/>
              <a:cs typeface="Poppins Medium" pitchFamily="2" charset="77"/>
            </a:endParaRPr>
          </a:p>
        </p:txBody>
      </p:sp>
      <p:pic>
        <p:nvPicPr>
          <p:cNvPr id="11" name="Picture 10" descr="Icon&#10;&#10;Description automatically generated">
            <a:extLst>
              <a:ext uri="{FF2B5EF4-FFF2-40B4-BE49-F238E27FC236}">
                <a16:creationId xmlns:a16="http://schemas.microsoft.com/office/drawing/2014/main" id="{8FFDE7C9-BDEA-FF9F-29B1-CD0A514D114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475143" y="3216689"/>
            <a:ext cx="306122" cy="424621"/>
          </a:xfrm>
          <a:prstGeom prst="rect">
            <a:avLst/>
          </a:prstGeom>
        </p:spPr>
      </p:pic>
      <p:sp>
        <p:nvSpPr>
          <p:cNvPr id="2" name="Text Placeholder 14">
            <a:extLst>
              <a:ext uri="{FF2B5EF4-FFF2-40B4-BE49-F238E27FC236}">
                <a16:creationId xmlns:a16="http://schemas.microsoft.com/office/drawing/2014/main" id="{ED111DBE-20FF-E6CF-5F1F-8F23B3CFA573}"/>
              </a:ext>
            </a:extLst>
          </p:cNvPr>
          <p:cNvSpPr>
            <a:spLocks noGrp="1"/>
          </p:cNvSpPr>
          <p:nvPr>
            <p:ph type="body" sz="quarter" idx="12" hasCustomPrompt="1"/>
          </p:nvPr>
        </p:nvSpPr>
        <p:spPr>
          <a:xfrm>
            <a:off x="4303198" y="117475"/>
            <a:ext cx="6019898" cy="859723"/>
          </a:xfrm>
        </p:spPr>
        <p:txBody>
          <a:bodyPr wrap="square">
            <a:spAutoFit/>
          </a:bodyPr>
          <a:lstStyle>
            <a:lvl1pPr>
              <a:defRPr lang="en-US" sz="4400" b="1" i="0" kern="1200" spc="0" baseline="0" dirty="0" smtClean="0">
                <a:solidFill>
                  <a:schemeClr val="tx1"/>
                </a:solidFill>
                <a:latin typeface="Poppins" pitchFamily="2" charset="77"/>
                <a:ea typeface="+mj-ea"/>
                <a:cs typeface="+mj-cs"/>
              </a:defRPr>
            </a:lvl1pPr>
            <a:lvl2pPr>
              <a:defRPr lang="en-US" sz="4400" b="1" i="0" kern="1200" spc="0" baseline="0" dirty="0" smtClean="0">
                <a:solidFill>
                  <a:schemeClr val="tx1"/>
                </a:solidFill>
                <a:latin typeface="Poppins" pitchFamily="2" charset="77"/>
                <a:ea typeface="+mj-ea"/>
                <a:cs typeface="+mj-cs"/>
              </a:defRPr>
            </a:lvl2pPr>
            <a:lvl3pPr>
              <a:defRPr lang="en-US" sz="4400" b="1" i="0" kern="1200" spc="0" baseline="0" dirty="0" smtClean="0">
                <a:solidFill>
                  <a:schemeClr val="tx1"/>
                </a:solidFill>
                <a:latin typeface="Poppins" pitchFamily="2" charset="77"/>
                <a:ea typeface="+mj-ea"/>
                <a:cs typeface="+mj-cs"/>
              </a:defRPr>
            </a:lvl3pPr>
            <a:lvl4pPr>
              <a:defRPr lang="en-US" sz="4400" b="1" i="0" kern="1200" spc="0" baseline="0" dirty="0" smtClean="0">
                <a:solidFill>
                  <a:schemeClr val="tx1"/>
                </a:solidFill>
                <a:latin typeface="Poppins" pitchFamily="2" charset="77"/>
                <a:ea typeface="+mj-ea"/>
                <a:cs typeface="+mj-cs"/>
              </a:defRPr>
            </a:lvl4pPr>
            <a:lvl5pPr>
              <a:defRPr lang="en-GB" sz="4400" b="1" i="0" kern="1200" spc="0" baseline="0" dirty="0">
                <a:solidFill>
                  <a:schemeClr val="tx1"/>
                </a:solidFill>
                <a:latin typeface="Poppins" pitchFamily="2" charset="77"/>
                <a:ea typeface="+mj-ea"/>
                <a:cs typeface="+mj-cs"/>
              </a:defRPr>
            </a:lvl5pPr>
          </a:lstStyle>
          <a:p>
            <a:pPr lvl="0"/>
            <a:r>
              <a:rPr lang="en-US" dirty="0"/>
              <a:t>[Header]</a:t>
            </a:r>
          </a:p>
        </p:txBody>
      </p:sp>
      <p:sp>
        <p:nvSpPr>
          <p:cNvPr id="4" name="Text Placeholder 14">
            <a:extLst>
              <a:ext uri="{FF2B5EF4-FFF2-40B4-BE49-F238E27FC236}">
                <a16:creationId xmlns:a16="http://schemas.microsoft.com/office/drawing/2014/main" id="{15684889-7403-4866-253E-E53A18BD8C21}"/>
              </a:ext>
            </a:extLst>
          </p:cNvPr>
          <p:cNvSpPr>
            <a:spLocks noGrp="1"/>
          </p:cNvSpPr>
          <p:nvPr>
            <p:ph type="body" sz="quarter" idx="13" hasCustomPrompt="1"/>
          </p:nvPr>
        </p:nvSpPr>
        <p:spPr>
          <a:xfrm>
            <a:off x="4303197" y="984982"/>
            <a:ext cx="7704319" cy="580672"/>
          </a:xfrm>
        </p:spPr>
        <p:txBody>
          <a:bodyPr wrap="square">
            <a:spAutoFit/>
          </a:bodyPr>
          <a:lstStyle>
            <a:lvl1pPr>
              <a:defRPr lang="en-US" sz="2800" b="0" i="0" kern="1200" spc="0" baseline="0" dirty="0" smtClean="0">
                <a:solidFill>
                  <a:schemeClr val="tx1"/>
                </a:solidFill>
                <a:latin typeface="Poppins" pitchFamily="2" charset="77"/>
                <a:ea typeface="+mj-ea"/>
                <a:cs typeface="+mj-cs"/>
              </a:defRPr>
            </a:lvl1pPr>
            <a:lvl2pPr>
              <a:defRPr lang="en-US" sz="4400" b="1" i="0" kern="1200" spc="0" baseline="0" dirty="0" smtClean="0">
                <a:solidFill>
                  <a:schemeClr val="tx1"/>
                </a:solidFill>
                <a:latin typeface="Poppins" pitchFamily="2" charset="77"/>
                <a:ea typeface="+mj-ea"/>
                <a:cs typeface="+mj-cs"/>
              </a:defRPr>
            </a:lvl2pPr>
            <a:lvl3pPr>
              <a:defRPr lang="en-US" sz="4400" b="1" i="0" kern="1200" spc="0" baseline="0" dirty="0" smtClean="0">
                <a:solidFill>
                  <a:schemeClr val="tx1"/>
                </a:solidFill>
                <a:latin typeface="Poppins" pitchFamily="2" charset="77"/>
                <a:ea typeface="+mj-ea"/>
                <a:cs typeface="+mj-cs"/>
              </a:defRPr>
            </a:lvl3pPr>
            <a:lvl4pPr>
              <a:defRPr lang="en-US" sz="4400" b="1" i="0" kern="1200" spc="0" baseline="0" dirty="0" smtClean="0">
                <a:solidFill>
                  <a:schemeClr val="tx1"/>
                </a:solidFill>
                <a:latin typeface="Poppins" pitchFamily="2" charset="77"/>
                <a:ea typeface="+mj-ea"/>
                <a:cs typeface="+mj-cs"/>
              </a:defRPr>
            </a:lvl4pPr>
            <a:lvl5pPr>
              <a:defRPr lang="en-GB" sz="4400" b="1" i="0" kern="1200" spc="0" baseline="0" dirty="0">
                <a:solidFill>
                  <a:schemeClr val="tx1"/>
                </a:solidFill>
                <a:latin typeface="Poppins" pitchFamily="2" charset="77"/>
                <a:ea typeface="+mj-ea"/>
                <a:cs typeface="+mj-cs"/>
              </a:defRPr>
            </a:lvl5pPr>
          </a:lstStyle>
          <a:p>
            <a:pPr lvl="0"/>
            <a:r>
              <a:rPr lang="en-US" dirty="0"/>
              <a:t>[Sub-header]</a:t>
            </a:r>
          </a:p>
        </p:txBody>
      </p:sp>
    </p:spTree>
    <p:extLst>
      <p:ext uri="{BB962C8B-B14F-4D97-AF65-F5344CB8AC3E}">
        <p14:creationId xmlns:p14="http://schemas.microsoft.com/office/powerpoint/2010/main" val="15138728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81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235873" y="6418877"/>
            <a:ext cx="513735" cy="227164"/>
          </a:xfrm>
          <a:prstGeom prst="rect">
            <a:avLst/>
          </a:prstGeom>
        </p:spPr>
        <p:txBody>
          <a:bodyPr/>
          <a:lstStyle>
            <a:lvl1pPr>
              <a:defRPr>
                <a:solidFill>
                  <a:schemeClr val="bg1"/>
                </a:solidFill>
              </a:defRPr>
            </a:lvl1pPr>
          </a:lstStyle>
          <a:p>
            <a:fld id="{D8D877B3-D348-4611-9BDB-C5374591D951}" type="slidenum">
              <a:rPr lang="en-US" smtClean="0"/>
              <a:pPr/>
              <a:t>‹#›</a:t>
            </a:fld>
            <a:endParaRPr lang="en-US"/>
          </a:p>
        </p:txBody>
      </p:sp>
      <p:sp>
        <p:nvSpPr>
          <p:cNvPr id="7" name="Rectangle 6"/>
          <p:cNvSpPr/>
          <p:nvPr userDrawn="1"/>
        </p:nvSpPr>
        <p:spPr>
          <a:xfrm>
            <a:off x="0" y="0"/>
            <a:ext cx="9906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0" i="0">
              <a:latin typeface="Poppins" pitchFamily="2" charset="77"/>
            </a:endParaRPr>
          </a:p>
        </p:txBody>
      </p:sp>
      <p:sp>
        <p:nvSpPr>
          <p:cNvPr id="8" name="Номер слайда 21"/>
          <p:cNvSpPr txBox="1">
            <a:spLocks/>
          </p:cNvSpPr>
          <p:nvPr userDrawn="1"/>
        </p:nvSpPr>
        <p:spPr>
          <a:xfrm>
            <a:off x="235873" y="6418877"/>
            <a:ext cx="513735" cy="227164"/>
          </a:xfrm>
          <a:prstGeom prst="rect">
            <a:avLst/>
          </a:prstGeom>
          <a:noFill/>
        </p:spPr>
        <p:txBody>
          <a:bodyPr vert="horz" lIns="0" tIns="0" rIns="0" bIns="0" rtlCol="0" anchor="ctr"/>
          <a:lstStyle>
            <a:defPPr>
              <a:defRPr lang="en-US"/>
            </a:defPPr>
            <a:lvl1pPr marL="0" algn="ctr" defTabSz="914330" rtl="0" eaLnBrk="1" latinLnBrk="0" hangingPunct="1">
              <a:defRPr sz="1000" b="0" i="0" kern="1200">
                <a:solidFill>
                  <a:schemeClr val="tx1">
                    <a:alpha val="70000"/>
                  </a:schemeClr>
                </a:solidFill>
                <a:latin typeface="Montserrat Medium" charset="0"/>
                <a:ea typeface="Montserrat Medium" charset="0"/>
                <a:cs typeface="Montserrat Medium" charset="0"/>
              </a:defRPr>
            </a:lvl1pPr>
            <a:lvl2pPr marL="457165" algn="l" defTabSz="914330" rtl="0" eaLnBrk="1" latinLnBrk="0" hangingPunct="1">
              <a:defRPr sz="1800" kern="1200">
                <a:solidFill>
                  <a:schemeClr val="tx1"/>
                </a:solidFill>
                <a:latin typeface="+mn-lt"/>
                <a:ea typeface="+mn-ea"/>
                <a:cs typeface="+mn-cs"/>
              </a:defRPr>
            </a:lvl2pPr>
            <a:lvl3pPr marL="914330" algn="l" defTabSz="914330" rtl="0" eaLnBrk="1" latinLnBrk="0" hangingPunct="1">
              <a:defRPr sz="1800" kern="1200">
                <a:solidFill>
                  <a:schemeClr val="tx1"/>
                </a:solidFill>
                <a:latin typeface="+mn-lt"/>
                <a:ea typeface="+mn-ea"/>
                <a:cs typeface="+mn-cs"/>
              </a:defRPr>
            </a:lvl3pPr>
            <a:lvl4pPr marL="1371495" algn="l" defTabSz="914330" rtl="0" eaLnBrk="1" latinLnBrk="0" hangingPunct="1">
              <a:defRPr sz="1800" kern="1200">
                <a:solidFill>
                  <a:schemeClr val="tx1"/>
                </a:solidFill>
                <a:latin typeface="+mn-lt"/>
                <a:ea typeface="+mn-ea"/>
                <a:cs typeface="+mn-cs"/>
              </a:defRPr>
            </a:lvl4pPr>
            <a:lvl5pPr marL="1828660" algn="l" defTabSz="914330" rtl="0" eaLnBrk="1" latinLnBrk="0" hangingPunct="1">
              <a:defRPr sz="1800" kern="1200">
                <a:solidFill>
                  <a:schemeClr val="tx1"/>
                </a:solidFill>
                <a:latin typeface="+mn-lt"/>
                <a:ea typeface="+mn-ea"/>
                <a:cs typeface="+mn-cs"/>
              </a:defRPr>
            </a:lvl5pPr>
            <a:lvl6pPr marL="2285825" algn="l" defTabSz="914330" rtl="0" eaLnBrk="1" latinLnBrk="0" hangingPunct="1">
              <a:defRPr sz="1800" kern="1200">
                <a:solidFill>
                  <a:schemeClr val="tx1"/>
                </a:solidFill>
                <a:latin typeface="+mn-lt"/>
                <a:ea typeface="+mn-ea"/>
                <a:cs typeface="+mn-cs"/>
              </a:defRPr>
            </a:lvl6pPr>
            <a:lvl7pPr marL="2742990" algn="l" defTabSz="914330" rtl="0" eaLnBrk="1" latinLnBrk="0" hangingPunct="1">
              <a:defRPr sz="1800" kern="1200">
                <a:solidFill>
                  <a:schemeClr val="tx1"/>
                </a:solidFill>
                <a:latin typeface="+mn-lt"/>
                <a:ea typeface="+mn-ea"/>
                <a:cs typeface="+mn-cs"/>
              </a:defRPr>
            </a:lvl7pPr>
            <a:lvl8pPr marL="3200155" algn="l" defTabSz="914330" rtl="0" eaLnBrk="1" latinLnBrk="0" hangingPunct="1">
              <a:defRPr sz="1800" kern="1200">
                <a:solidFill>
                  <a:schemeClr val="tx1"/>
                </a:solidFill>
                <a:latin typeface="+mn-lt"/>
                <a:ea typeface="+mn-ea"/>
                <a:cs typeface="+mn-cs"/>
              </a:defRPr>
            </a:lvl8pPr>
            <a:lvl9pPr marL="3657320" algn="l" defTabSz="914330" rtl="0" eaLnBrk="1" latinLnBrk="0" hangingPunct="1">
              <a:defRPr sz="1800" kern="1200">
                <a:solidFill>
                  <a:schemeClr val="tx1"/>
                </a:solidFill>
                <a:latin typeface="+mn-lt"/>
                <a:ea typeface="+mn-ea"/>
                <a:cs typeface="+mn-cs"/>
              </a:defRPr>
            </a:lvl9pPr>
          </a:lstStyle>
          <a:p>
            <a:fld id="{D8D877B3-D348-4611-9BDB-C5374591D951}" type="slidenum">
              <a:rPr lang="en-US" b="0" i="0" smtClean="0">
                <a:solidFill>
                  <a:schemeClr val="bg1"/>
                </a:solidFill>
                <a:latin typeface="Poppins Medium" pitchFamily="2" charset="77"/>
                <a:cs typeface="Poppins Medium" pitchFamily="2" charset="77"/>
              </a:rPr>
              <a:pPr/>
              <a:t>‹#›</a:t>
            </a:fld>
            <a:endParaRPr lang="en-US" b="0" i="0">
              <a:solidFill>
                <a:schemeClr val="bg1"/>
              </a:solidFill>
              <a:latin typeface="Poppins Medium" pitchFamily="2" charset="77"/>
              <a:cs typeface="Poppins Medium" pitchFamily="2" charset="77"/>
            </a:endParaRPr>
          </a:p>
        </p:txBody>
      </p:sp>
      <p:pic>
        <p:nvPicPr>
          <p:cNvPr id="4" name="Picture 3" descr="Icon&#10;&#10;Description automatically generated">
            <a:extLst>
              <a:ext uri="{FF2B5EF4-FFF2-40B4-BE49-F238E27FC236}">
                <a16:creationId xmlns:a16="http://schemas.microsoft.com/office/drawing/2014/main" id="{2B3C2331-F850-B16E-5981-B3C14CCA9E1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41179" y="3216689"/>
            <a:ext cx="306122" cy="424621"/>
          </a:xfrm>
          <a:prstGeom prst="rect">
            <a:avLst/>
          </a:prstGeom>
        </p:spPr>
      </p:pic>
      <p:sp>
        <p:nvSpPr>
          <p:cNvPr id="15" name="Text Placeholder 14">
            <a:extLst>
              <a:ext uri="{FF2B5EF4-FFF2-40B4-BE49-F238E27FC236}">
                <a16:creationId xmlns:a16="http://schemas.microsoft.com/office/drawing/2014/main" id="{5C58B0FA-6CF3-E8B1-0F68-74BF60EFBD34}"/>
              </a:ext>
            </a:extLst>
          </p:cNvPr>
          <p:cNvSpPr>
            <a:spLocks noGrp="1"/>
          </p:cNvSpPr>
          <p:nvPr>
            <p:ph type="body" sz="quarter" idx="11" hasCustomPrompt="1"/>
          </p:nvPr>
        </p:nvSpPr>
        <p:spPr>
          <a:xfrm>
            <a:off x="1259208" y="117475"/>
            <a:ext cx="9132888" cy="859723"/>
          </a:xfrm>
        </p:spPr>
        <p:txBody>
          <a:bodyPr>
            <a:spAutoFit/>
          </a:bodyPr>
          <a:lstStyle>
            <a:lvl1pPr>
              <a:defRPr lang="en-US" sz="4400" b="1" i="0" kern="1200" spc="0" baseline="0" dirty="0" smtClean="0">
                <a:solidFill>
                  <a:schemeClr val="tx1"/>
                </a:solidFill>
                <a:latin typeface="Poppins" pitchFamily="2" charset="77"/>
                <a:ea typeface="+mj-ea"/>
                <a:cs typeface="+mj-cs"/>
              </a:defRPr>
            </a:lvl1pPr>
            <a:lvl2pPr>
              <a:defRPr lang="en-US" sz="4400" b="1" i="0" kern="1200" spc="0" baseline="0" dirty="0" smtClean="0">
                <a:solidFill>
                  <a:schemeClr val="tx1"/>
                </a:solidFill>
                <a:latin typeface="Poppins" pitchFamily="2" charset="77"/>
                <a:ea typeface="+mj-ea"/>
                <a:cs typeface="+mj-cs"/>
              </a:defRPr>
            </a:lvl2pPr>
            <a:lvl3pPr>
              <a:defRPr lang="en-US" sz="4400" b="1" i="0" kern="1200" spc="0" baseline="0" dirty="0" smtClean="0">
                <a:solidFill>
                  <a:schemeClr val="tx1"/>
                </a:solidFill>
                <a:latin typeface="Poppins" pitchFamily="2" charset="77"/>
                <a:ea typeface="+mj-ea"/>
                <a:cs typeface="+mj-cs"/>
              </a:defRPr>
            </a:lvl3pPr>
            <a:lvl4pPr>
              <a:defRPr lang="en-US" sz="4400" b="1" i="0" kern="1200" spc="0" baseline="0" dirty="0" smtClean="0">
                <a:solidFill>
                  <a:schemeClr val="tx1"/>
                </a:solidFill>
                <a:latin typeface="Poppins" pitchFamily="2" charset="77"/>
                <a:ea typeface="+mj-ea"/>
                <a:cs typeface="+mj-cs"/>
              </a:defRPr>
            </a:lvl4pPr>
            <a:lvl5pPr>
              <a:defRPr lang="en-GB" sz="4400" b="1" i="0" kern="1200" spc="0" baseline="0" dirty="0">
                <a:solidFill>
                  <a:schemeClr val="tx1"/>
                </a:solidFill>
                <a:latin typeface="Poppins" pitchFamily="2" charset="77"/>
                <a:ea typeface="+mj-ea"/>
                <a:cs typeface="+mj-cs"/>
              </a:defRPr>
            </a:lvl5pPr>
          </a:lstStyle>
          <a:p>
            <a:pPr lvl="0"/>
            <a:r>
              <a:rPr lang="en-US" dirty="0"/>
              <a:t>[Header]</a:t>
            </a:r>
          </a:p>
        </p:txBody>
      </p:sp>
      <p:sp>
        <p:nvSpPr>
          <p:cNvPr id="16" name="Text Placeholder 14">
            <a:extLst>
              <a:ext uri="{FF2B5EF4-FFF2-40B4-BE49-F238E27FC236}">
                <a16:creationId xmlns:a16="http://schemas.microsoft.com/office/drawing/2014/main" id="{B63A2E7F-E60B-7365-9147-1B58C5D7E265}"/>
              </a:ext>
            </a:extLst>
          </p:cNvPr>
          <p:cNvSpPr>
            <a:spLocks noGrp="1"/>
          </p:cNvSpPr>
          <p:nvPr>
            <p:ph type="body" sz="quarter" idx="12" hasCustomPrompt="1"/>
          </p:nvPr>
        </p:nvSpPr>
        <p:spPr>
          <a:xfrm>
            <a:off x="1259208" y="984982"/>
            <a:ext cx="10756946" cy="580672"/>
          </a:xfrm>
        </p:spPr>
        <p:txBody>
          <a:bodyPr>
            <a:spAutoFit/>
          </a:bodyPr>
          <a:lstStyle>
            <a:lvl1pPr>
              <a:defRPr lang="en-US" sz="2800" b="0" i="0" kern="1200" spc="0" baseline="0" dirty="0" smtClean="0">
                <a:solidFill>
                  <a:schemeClr val="tx1"/>
                </a:solidFill>
                <a:latin typeface="Poppins" pitchFamily="2" charset="77"/>
                <a:ea typeface="+mj-ea"/>
                <a:cs typeface="+mj-cs"/>
              </a:defRPr>
            </a:lvl1pPr>
            <a:lvl2pPr>
              <a:defRPr lang="en-US" sz="4400" b="1" i="0" kern="1200" spc="0" baseline="0" dirty="0" smtClean="0">
                <a:solidFill>
                  <a:schemeClr val="tx1"/>
                </a:solidFill>
                <a:latin typeface="Poppins" pitchFamily="2" charset="77"/>
                <a:ea typeface="+mj-ea"/>
                <a:cs typeface="+mj-cs"/>
              </a:defRPr>
            </a:lvl2pPr>
            <a:lvl3pPr>
              <a:defRPr lang="en-US" sz="4400" b="1" i="0" kern="1200" spc="0" baseline="0" dirty="0" smtClean="0">
                <a:solidFill>
                  <a:schemeClr val="tx1"/>
                </a:solidFill>
                <a:latin typeface="Poppins" pitchFamily="2" charset="77"/>
                <a:ea typeface="+mj-ea"/>
                <a:cs typeface="+mj-cs"/>
              </a:defRPr>
            </a:lvl3pPr>
            <a:lvl4pPr>
              <a:defRPr lang="en-US" sz="4400" b="1" i="0" kern="1200" spc="0" baseline="0" dirty="0" smtClean="0">
                <a:solidFill>
                  <a:schemeClr val="tx1"/>
                </a:solidFill>
                <a:latin typeface="Poppins" pitchFamily="2" charset="77"/>
                <a:ea typeface="+mj-ea"/>
                <a:cs typeface="+mj-cs"/>
              </a:defRPr>
            </a:lvl4pPr>
            <a:lvl5pPr>
              <a:defRPr lang="en-GB" sz="4400" b="1" i="0" kern="1200" spc="0" baseline="0" dirty="0">
                <a:solidFill>
                  <a:schemeClr val="tx1"/>
                </a:solidFill>
                <a:latin typeface="Poppins" pitchFamily="2" charset="77"/>
                <a:ea typeface="+mj-ea"/>
                <a:cs typeface="+mj-cs"/>
              </a:defRPr>
            </a:lvl5pPr>
          </a:lstStyle>
          <a:p>
            <a:pPr lvl="0"/>
            <a:r>
              <a:rPr lang="en-US" dirty="0"/>
              <a:t>[Sub-header]</a:t>
            </a:r>
          </a:p>
        </p:txBody>
      </p:sp>
    </p:spTree>
    <p:extLst>
      <p:ext uri="{BB962C8B-B14F-4D97-AF65-F5344CB8AC3E}">
        <p14:creationId xmlns:p14="http://schemas.microsoft.com/office/powerpoint/2010/main" val="129509253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77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235873" y="6418877"/>
            <a:ext cx="513735" cy="227164"/>
          </a:xfrm>
          <a:prstGeom prst="rect">
            <a:avLst/>
          </a:prstGeom>
        </p:spPr>
        <p:txBody>
          <a:bodyPr/>
          <a:lstStyle>
            <a:lvl1pPr>
              <a:defRPr>
                <a:solidFill>
                  <a:schemeClr val="bg1"/>
                </a:solidFill>
              </a:defRPr>
            </a:lvl1pPr>
          </a:lstStyle>
          <a:p>
            <a:fld id="{D8D877B3-D348-4611-9BDB-C5374591D951}" type="slidenum">
              <a:rPr lang="en-US" smtClean="0"/>
              <a:pPr/>
              <a:t>‹#›</a:t>
            </a:fld>
            <a:endParaRPr lang="en-US"/>
          </a:p>
        </p:txBody>
      </p:sp>
      <p:sp>
        <p:nvSpPr>
          <p:cNvPr id="7" name="Rectangle 6"/>
          <p:cNvSpPr/>
          <p:nvPr userDrawn="1"/>
        </p:nvSpPr>
        <p:spPr>
          <a:xfrm>
            <a:off x="0" y="0"/>
            <a:ext cx="9906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0" i="0">
              <a:latin typeface="Poppins" pitchFamily="2" charset="77"/>
            </a:endParaRPr>
          </a:p>
        </p:txBody>
      </p:sp>
      <p:sp>
        <p:nvSpPr>
          <p:cNvPr id="8" name="Номер слайда 21"/>
          <p:cNvSpPr txBox="1">
            <a:spLocks/>
          </p:cNvSpPr>
          <p:nvPr userDrawn="1"/>
        </p:nvSpPr>
        <p:spPr>
          <a:xfrm>
            <a:off x="235873" y="6418877"/>
            <a:ext cx="513735" cy="227164"/>
          </a:xfrm>
          <a:prstGeom prst="rect">
            <a:avLst/>
          </a:prstGeom>
          <a:noFill/>
        </p:spPr>
        <p:txBody>
          <a:bodyPr vert="horz" lIns="0" tIns="0" rIns="0" bIns="0" rtlCol="0" anchor="ctr"/>
          <a:lstStyle>
            <a:defPPr>
              <a:defRPr lang="en-US"/>
            </a:defPPr>
            <a:lvl1pPr marL="0" algn="ctr" defTabSz="914330" rtl="0" eaLnBrk="1" latinLnBrk="0" hangingPunct="1">
              <a:defRPr sz="1000" b="0" i="0" kern="1200">
                <a:solidFill>
                  <a:schemeClr val="tx1">
                    <a:alpha val="70000"/>
                  </a:schemeClr>
                </a:solidFill>
                <a:latin typeface="Montserrat Medium" charset="0"/>
                <a:ea typeface="Montserrat Medium" charset="0"/>
                <a:cs typeface="Montserrat Medium" charset="0"/>
              </a:defRPr>
            </a:lvl1pPr>
            <a:lvl2pPr marL="457165" algn="l" defTabSz="914330" rtl="0" eaLnBrk="1" latinLnBrk="0" hangingPunct="1">
              <a:defRPr sz="1800" kern="1200">
                <a:solidFill>
                  <a:schemeClr val="tx1"/>
                </a:solidFill>
                <a:latin typeface="+mn-lt"/>
                <a:ea typeface="+mn-ea"/>
                <a:cs typeface="+mn-cs"/>
              </a:defRPr>
            </a:lvl2pPr>
            <a:lvl3pPr marL="914330" algn="l" defTabSz="914330" rtl="0" eaLnBrk="1" latinLnBrk="0" hangingPunct="1">
              <a:defRPr sz="1800" kern="1200">
                <a:solidFill>
                  <a:schemeClr val="tx1"/>
                </a:solidFill>
                <a:latin typeface="+mn-lt"/>
                <a:ea typeface="+mn-ea"/>
                <a:cs typeface="+mn-cs"/>
              </a:defRPr>
            </a:lvl3pPr>
            <a:lvl4pPr marL="1371495" algn="l" defTabSz="914330" rtl="0" eaLnBrk="1" latinLnBrk="0" hangingPunct="1">
              <a:defRPr sz="1800" kern="1200">
                <a:solidFill>
                  <a:schemeClr val="tx1"/>
                </a:solidFill>
                <a:latin typeface="+mn-lt"/>
                <a:ea typeface="+mn-ea"/>
                <a:cs typeface="+mn-cs"/>
              </a:defRPr>
            </a:lvl4pPr>
            <a:lvl5pPr marL="1828660" algn="l" defTabSz="914330" rtl="0" eaLnBrk="1" latinLnBrk="0" hangingPunct="1">
              <a:defRPr sz="1800" kern="1200">
                <a:solidFill>
                  <a:schemeClr val="tx1"/>
                </a:solidFill>
                <a:latin typeface="+mn-lt"/>
                <a:ea typeface="+mn-ea"/>
                <a:cs typeface="+mn-cs"/>
              </a:defRPr>
            </a:lvl5pPr>
            <a:lvl6pPr marL="2285825" algn="l" defTabSz="914330" rtl="0" eaLnBrk="1" latinLnBrk="0" hangingPunct="1">
              <a:defRPr sz="1800" kern="1200">
                <a:solidFill>
                  <a:schemeClr val="tx1"/>
                </a:solidFill>
                <a:latin typeface="+mn-lt"/>
                <a:ea typeface="+mn-ea"/>
                <a:cs typeface="+mn-cs"/>
              </a:defRPr>
            </a:lvl6pPr>
            <a:lvl7pPr marL="2742990" algn="l" defTabSz="914330" rtl="0" eaLnBrk="1" latinLnBrk="0" hangingPunct="1">
              <a:defRPr sz="1800" kern="1200">
                <a:solidFill>
                  <a:schemeClr val="tx1"/>
                </a:solidFill>
                <a:latin typeface="+mn-lt"/>
                <a:ea typeface="+mn-ea"/>
                <a:cs typeface="+mn-cs"/>
              </a:defRPr>
            </a:lvl7pPr>
            <a:lvl8pPr marL="3200155" algn="l" defTabSz="914330" rtl="0" eaLnBrk="1" latinLnBrk="0" hangingPunct="1">
              <a:defRPr sz="1800" kern="1200">
                <a:solidFill>
                  <a:schemeClr val="tx1"/>
                </a:solidFill>
                <a:latin typeface="+mn-lt"/>
                <a:ea typeface="+mn-ea"/>
                <a:cs typeface="+mn-cs"/>
              </a:defRPr>
            </a:lvl8pPr>
            <a:lvl9pPr marL="3657320" algn="l" defTabSz="914330" rtl="0" eaLnBrk="1" latinLnBrk="0" hangingPunct="1">
              <a:defRPr sz="1800" kern="1200">
                <a:solidFill>
                  <a:schemeClr val="tx1"/>
                </a:solidFill>
                <a:latin typeface="+mn-lt"/>
                <a:ea typeface="+mn-ea"/>
                <a:cs typeface="+mn-cs"/>
              </a:defRPr>
            </a:lvl9pPr>
          </a:lstStyle>
          <a:p>
            <a:fld id="{D8D877B3-D348-4611-9BDB-C5374591D951}" type="slidenum">
              <a:rPr lang="en-US" b="0" i="0" smtClean="0">
                <a:solidFill>
                  <a:schemeClr val="bg1"/>
                </a:solidFill>
                <a:latin typeface="Poppins Medium" pitchFamily="2" charset="77"/>
                <a:cs typeface="Poppins Medium" pitchFamily="2" charset="77"/>
              </a:rPr>
              <a:pPr/>
              <a:t>‹#›</a:t>
            </a:fld>
            <a:endParaRPr lang="en-US" b="0" i="0">
              <a:solidFill>
                <a:schemeClr val="bg1"/>
              </a:solidFill>
              <a:latin typeface="Poppins Medium" pitchFamily="2" charset="77"/>
              <a:cs typeface="Poppins Medium" pitchFamily="2" charset="77"/>
            </a:endParaRPr>
          </a:p>
        </p:txBody>
      </p:sp>
      <p:pic>
        <p:nvPicPr>
          <p:cNvPr id="4" name="Picture 3" descr="Icon&#10;&#10;Description automatically generated">
            <a:extLst>
              <a:ext uri="{FF2B5EF4-FFF2-40B4-BE49-F238E27FC236}">
                <a16:creationId xmlns:a16="http://schemas.microsoft.com/office/drawing/2014/main" id="{2B3C2331-F850-B16E-5981-B3C14CCA9E1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41179" y="3216689"/>
            <a:ext cx="306122" cy="424621"/>
          </a:xfrm>
          <a:prstGeom prst="rect">
            <a:avLst/>
          </a:prstGeom>
        </p:spPr>
      </p:pic>
      <p:sp>
        <p:nvSpPr>
          <p:cNvPr id="2" name="Picture Placeholder 4">
            <a:extLst>
              <a:ext uri="{FF2B5EF4-FFF2-40B4-BE49-F238E27FC236}">
                <a16:creationId xmlns:a16="http://schemas.microsoft.com/office/drawing/2014/main" id="{F597BD10-ACD8-2545-E96D-6D3C344D0350}"/>
              </a:ext>
            </a:extLst>
          </p:cNvPr>
          <p:cNvSpPr>
            <a:spLocks noGrp="1"/>
          </p:cNvSpPr>
          <p:nvPr>
            <p:ph type="pic" sz="quarter" idx="11" hasCustomPrompt="1"/>
          </p:nvPr>
        </p:nvSpPr>
        <p:spPr>
          <a:xfrm>
            <a:off x="990599" y="0"/>
            <a:ext cx="3733801"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9" name="Номер слайда 21">
            <a:extLst>
              <a:ext uri="{FF2B5EF4-FFF2-40B4-BE49-F238E27FC236}">
                <a16:creationId xmlns:a16="http://schemas.microsoft.com/office/drawing/2014/main" id="{9FCC30D5-5EDA-E4C4-B9BA-1248757ADFB6}"/>
              </a:ext>
            </a:extLst>
          </p:cNvPr>
          <p:cNvSpPr txBox="1">
            <a:spLocks/>
          </p:cNvSpPr>
          <p:nvPr userDrawn="1"/>
        </p:nvSpPr>
        <p:spPr>
          <a:xfrm>
            <a:off x="235873" y="6418877"/>
            <a:ext cx="513735" cy="227164"/>
          </a:xfrm>
          <a:prstGeom prst="rect">
            <a:avLst/>
          </a:prstGeom>
          <a:noFill/>
        </p:spPr>
        <p:txBody>
          <a:bodyPr vert="horz" lIns="0" tIns="0" rIns="0" bIns="0" rtlCol="0" anchor="ctr"/>
          <a:lstStyle>
            <a:defPPr>
              <a:defRPr lang="en-US"/>
            </a:defPPr>
            <a:lvl1pPr marL="0" algn="ctr" defTabSz="914330" rtl="0" eaLnBrk="1" latinLnBrk="0" hangingPunct="1">
              <a:defRPr sz="1000" b="0" i="0" kern="1200">
                <a:solidFill>
                  <a:schemeClr val="tx1">
                    <a:alpha val="70000"/>
                  </a:schemeClr>
                </a:solidFill>
                <a:latin typeface="Poppins Medium" pitchFamily="2" charset="77"/>
                <a:ea typeface="Poppins Medium" pitchFamily="2" charset="77"/>
                <a:cs typeface="Poppins Medium" pitchFamily="2" charset="77"/>
              </a:defRPr>
            </a:lvl1pPr>
            <a:lvl2pPr marL="457165" algn="l" defTabSz="914330" rtl="0" eaLnBrk="1" latinLnBrk="0" hangingPunct="1">
              <a:defRPr sz="1800" kern="1200">
                <a:solidFill>
                  <a:schemeClr val="tx1"/>
                </a:solidFill>
                <a:latin typeface="+mn-lt"/>
                <a:ea typeface="+mn-ea"/>
                <a:cs typeface="+mn-cs"/>
              </a:defRPr>
            </a:lvl2pPr>
            <a:lvl3pPr marL="914330" algn="l" defTabSz="914330" rtl="0" eaLnBrk="1" latinLnBrk="0" hangingPunct="1">
              <a:defRPr sz="1800" kern="1200">
                <a:solidFill>
                  <a:schemeClr val="tx1"/>
                </a:solidFill>
                <a:latin typeface="+mn-lt"/>
                <a:ea typeface="+mn-ea"/>
                <a:cs typeface="+mn-cs"/>
              </a:defRPr>
            </a:lvl3pPr>
            <a:lvl4pPr marL="1371495" algn="l" defTabSz="914330" rtl="0" eaLnBrk="1" latinLnBrk="0" hangingPunct="1">
              <a:defRPr sz="1800" kern="1200">
                <a:solidFill>
                  <a:schemeClr val="tx1"/>
                </a:solidFill>
                <a:latin typeface="+mn-lt"/>
                <a:ea typeface="+mn-ea"/>
                <a:cs typeface="+mn-cs"/>
              </a:defRPr>
            </a:lvl4pPr>
            <a:lvl5pPr marL="1828660" algn="l" defTabSz="914330" rtl="0" eaLnBrk="1" latinLnBrk="0" hangingPunct="1">
              <a:defRPr sz="1800" kern="1200">
                <a:solidFill>
                  <a:schemeClr val="tx1"/>
                </a:solidFill>
                <a:latin typeface="+mn-lt"/>
                <a:ea typeface="+mn-ea"/>
                <a:cs typeface="+mn-cs"/>
              </a:defRPr>
            </a:lvl5pPr>
            <a:lvl6pPr marL="2285825" algn="l" defTabSz="914330" rtl="0" eaLnBrk="1" latinLnBrk="0" hangingPunct="1">
              <a:defRPr sz="1800" kern="1200">
                <a:solidFill>
                  <a:schemeClr val="tx1"/>
                </a:solidFill>
                <a:latin typeface="+mn-lt"/>
                <a:ea typeface="+mn-ea"/>
                <a:cs typeface="+mn-cs"/>
              </a:defRPr>
            </a:lvl6pPr>
            <a:lvl7pPr marL="2742990" algn="l" defTabSz="914330" rtl="0" eaLnBrk="1" latinLnBrk="0" hangingPunct="1">
              <a:defRPr sz="1800" kern="1200">
                <a:solidFill>
                  <a:schemeClr val="tx1"/>
                </a:solidFill>
                <a:latin typeface="+mn-lt"/>
                <a:ea typeface="+mn-ea"/>
                <a:cs typeface="+mn-cs"/>
              </a:defRPr>
            </a:lvl7pPr>
            <a:lvl8pPr marL="3200155" algn="l" defTabSz="914330" rtl="0" eaLnBrk="1" latinLnBrk="0" hangingPunct="1">
              <a:defRPr sz="1800" kern="1200">
                <a:solidFill>
                  <a:schemeClr val="tx1"/>
                </a:solidFill>
                <a:latin typeface="+mn-lt"/>
                <a:ea typeface="+mn-ea"/>
                <a:cs typeface="+mn-cs"/>
              </a:defRPr>
            </a:lvl8pPr>
            <a:lvl9pPr marL="3657320" algn="l" defTabSz="914330" rtl="0" eaLnBrk="1" latinLnBrk="0" hangingPunct="1">
              <a:defRPr sz="1800" kern="1200">
                <a:solidFill>
                  <a:schemeClr val="tx1"/>
                </a:solidFill>
                <a:latin typeface="+mn-lt"/>
                <a:ea typeface="+mn-ea"/>
                <a:cs typeface="+mn-cs"/>
              </a:defRPr>
            </a:lvl9pPr>
          </a:lstStyle>
          <a:p>
            <a:fld id="{D8D877B3-D348-4611-9BDB-C5374591D951}" type="slidenum">
              <a:rPr lang="en-US" smtClean="0">
                <a:solidFill>
                  <a:schemeClr val="bg1"/>
                </a:solidFill>
              </a:rPr>
              <a:pPr/>
              <a:t>‹#›</a:t>
            </a:fld>
            <a:endParaRPr lang="en-US">
              <a:solidFill>
                <a:schemeClr val="bg1"/>
              </a:solidFill>
            </a:endParaRPr>
          </a:p>
        </p:txBody>
      </p:sp>
      <p:sp>
        <p:nvSpPr>
          <p:cNvPr id="10" name="Title 3">
            <a:extLst>
              <a:ext uri="{FF2B5EF4-FFF2-40B4-BE49-F238E27FC236}">
                <a16:creationId xmlns:a16="http://schemas.microsoft.com/office/drawing/2014/main" id="{58CF3053-D218-2AE2-3F40-E0A8B62A19D8}"/>
              </a:ext>
            </a:extLst>
          </p:cNvPr>
          <p:cNvSpPr txBox="1">
            <a:spLocks/>
          </p:cNvSpPr>
          <p:nvPr userDrawn="1"/>
        </p:nvSpPr>
        <p:spPr>
          <a:xfrm>
            <a:off x="4963700" y="294160"/>
            <a:ext cx="5374409" cy="601767"/>
          </a:xfrm>
          <a:prstGeom prst="rect">
            <a:avLst/>
          </a:prstGeom>
        </p:spPr>
        <p:txBody>
          <a:bodyPr/>
          <a:lstStyle>
            <a:lvl1pPr algn="l" defTabSz="914318" rtl="0" eaLnBrk="1" latinLnBrk="0" hangingPunct="1">
              <a:lnSpc>
                <a:spcPct val="80000"/>
              </a:lnSpc>
              <a:spcBef>
                <a:spcPct val="0"/>
              </a:spcBef>
              <a:buNone/>
              <a:defRPr sz="4400" b="1" i="0" kern="1200" spc="-151" baseline="0">
                <a:solidFill>
                  <a:schemeClr val="tx1"/>
                </a:solidFill>
                <a:latin typeface="Poppins" pitchFamily="2" charset="77"/>
                <a:ea typeface="+mj-ea"/>
                <a:cs typeface="+mj-cs"/>
              </a:defRPr>
            </a:lvl1pPr>
          </a:lstStyle>
          <a:p>
            <a:r>
              <a:rPr lang="en-US" spc="0" baseline="0" dirty="0"/>
              <a:t>Workshop aims</a:t>
            </a:r>
            <a:r>
              <a:rPr lang="en-US" spc="0" baseline="0" dirty="0">
                <a:solidFill>
                  <a:schemeClr val="accent1"/>
                </a:solidFill>
              </a:rPr>
              <a:t>.</a:t>
            </a:r>
          </a:p>
        </p:txBody>
      </p:sp>
      <p:sp>
        <p:nvSpPr>
          <p:cNvPr id="11" name="Rectangle 10">
            <a:extLst>
              <a:ext uri="{FF2B5EF4-FFF2-40B4-BE49-F238E27FC236}">
                <a16:creationId xmlns:a16="http://schemas.microsoft.com/office/drawing/2014/main" id="{D80E5023-AB19-B8A4-1F2E-D9A2A908B04C}"/>
              </a:ext>
            </a:extLst>
          </p:cNvPr>
          <p:cNvSpPr/>
          <p:nvPr userDrawn="1"/>
        </p:nvSpPr>
        <p:spPr>
          <a:xfrm>
            <a:off x="5078511" y="934717"/>
            <a:ext cx="576000" cy="66702"/>
          </a:xfrm>
          <a:prstGeom prst="rect">
            <a:avLst/>
          </a:prstGeom>
          <a:solidFill>
            <a:srgbClr val="FEC5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3">
            <a:extLst>
              <a:ext uri="{FF2B5EF4-FFF2-40B4-BE49-F238E27FC236}">
                <a16:creationId xmlns:a16="http://schemas.microsoft.com/office/drawing/2014/main" id="{2EC96339-5855-D81F-FCB7-8DA0F5DDC72D}"/>
              </a:ext>
            </a:extLst>
          </p:cNvPr>
          <p:cNvSpPr txBox="1">
            <a:spLocks/>
          </p:cNvSpPr>
          <p:nvPr userDrawn="1"/>
        </p:nvSpPr>
        <p:spPr>
          <a:xfrm>
            <a:off x="4963700" y="1103785"/>
            <a:ext cx="5374409" cy="601767"/>
          </a:xfrm>
          <a:prstGeom prst="rect">
            <a:avLst/>
          </a:prstGeom>
        </p:spPr>
        <p:txBody>
          <a:bodyPr/>
          <a:lstStyle>
            <a:lvl1pPr algn="l" defTabSz="914318" rtl="0" eaLnBrk="1" latinLnBrk="0" hangingPunct="1">
              <a:lnSpc>
                <a:spcPct val="80000"/>
              </a:lnSpc>
              <a:spcBef>
                <a:spcPct val="0"/>
              </a:spcBef>
              <a:buNone/>
              <a:defRPr sz="4400" b="1" i="0" kern="1200" spc="-151" baseline="0">
                <a:solidFill>
                  <a:schemeClr val="tx1"/>
                </a:solidFill>
                <a:latin typeface="Poppins" pitchFamily="2" charset="77"/>
                <a:ea typeface="+mj-ea"/>
                <a:cs typeface="+mj-cs"/>
              </a:defRPr>
            </a:lvl1pPr>
          </a:lstStyle>
          <a:p>
            <a:r>
              <a:rPr lang="en-US" sz="2800" b="0" spc="0" baseline="0" dirty="0">
                <a:solidFill>
                  <a:schemeClr val="tx1"/>
                </a:solidFill>
              </a:rPr>
              <a:t>To help you:</a:t>
            </a:r>
          </a:p>
        </p:txBody>
      </p:sp>
    </p:spTree>
    <p:extLst>
      <p:ext uri="{BB962C8B-B14F-4D97-AF65-F5344CB8AC3E}">
        <p14:creationId xmlns:p14="http://schemas.microsoft.com/office/powerpoint/2010/main" val="233436816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92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235873" y="6418877"/>
            <a:ext cx="513735" cy="227164"/>
          </a:xfrm>
          <a:prstGeom prst="rect">
            <a:avLst/>
          </a:prstGeom>
        </p:spPr>
        <p:txBody>
          <a:bodyPr/>
          <a:lstStyle>
            <a:lvl1pPr>
              <a:defRPr>
                <a:solidFill>
                  <a:schemeClr val="bg1"/>
                </a:solidFill>
              </a:defRPr>
            </a:lvl1pPr>
          </a:lstStyle>
          <a:p>
            <a:fld id="{D8D877B3-D348-4611-9BDB-C5374591D951}" type="slidenum">
              <a:rPr lang="en-US" smtClean="0"/>
              <a:pPr/>
              <a:t>‹#›</a:t>
            </a:fld>
            <a:endParaRPr lang="en-US"/>
          </a:p>
        </p:txBody>
      </p:sp>
      <p:sp>
        <p:nvSpPr>
          <p:cNvPr id="7" name="Rectangle 6"/>
          <p:cNvSpPr/>
          <p:nvPr userDrawn="1"/>
        </p:nvSpPr>
        <p:spPr>
          <a:xfrm>
            <a:off x="0" y="0"/>
            <a:ext cx="990600" cy="6858000"/>
          </a:xfrm>
          <a:prstGeom prst="rect">
            <a:avLst/>
          </a:prstGeom>
          <a:solidFill>
            <a:srgbClr val="003D6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0" i="0">
              <a:latin typeface="Poppins" pitchFamily="2" charset="77"/>
            </a:endParaRPr>
          </a:p>
        </p:txBody>
      </p:sp>
      <p:sp>
        <p:nvSpPr>
          <p:cNvPr id="8" name="Номер слайда 21"/>
          <p:cNvSpPr txBox="1">
            <a:spLocks/>
          </p:cNvSpPr>
          <p:nvPr userDrawn="1"/>
        </p:nvSpPr>
        <p:spPr>
          <a:xfrm>
            <a:off x="235873" y="6418877"/>
            <a:ext cx="513735" cy="227164"/>
          </a:xfrm>
          <a:prstGeom prst="rect">
            <a:avLst/>
          </a:prstGeom>
          <a:noFill/>
        </p:spPr>
        <p:txBody>
          <a:bodyPr vert="horz" lIns="0" tIns="0" rIns="0" bIns="0" rtlCol="0" anchor="ctr"/>
          <a:lstStyle>
            <a:defPPr>
              <a:defRPr lang="en-US"/>
            </a:defPPr>
            <a:lvl1pPr marL="0" algn="ctr" defTabSz="914330" rtl="0" eaLnBrk="1" latinLnBrk="0" hangingPunct="1">
              <a:defRPr sz="1000" b="0" i="0" kern="1200">
                <a:solidFill>
                  <a:schemeClr val="tx1">
                    <a:alpha val="70000"/>
                  </a:schemeClr>
                </a:solidFill>
                <a:latin typeface="Montserrat Medium" charset="0"/>
                <a:ea typeface="Montserrat Medium" charset="0"/>
                <a:cs typeface="Montserrat Medium" charset="0"/>
              </a:defRPr>
            </a:lvl1pPr>
            <a:lvl2pPr marL="457165" algn="l" defTabSz="914330" rtl="0" eaLnBrk="1" latinLnBrk="0" hangingPunct="1">
              <a:defRPr sz="1800" kern="1200">
                <a:solidFill>
                  <a:schemeClr val="tx1"/>
                </a:solidFill>
                <a:latin typeface="+mn-lt"/>
                <a:ea typeface="+mn-ea"/>
                <a:cs typeface="+mn-cs"/>
              </a:defRPr>
            </a:lvl2pPr>
            <a:lvl3pPr marL="914330" algn="l" defTabSz="914330" rtl="0" eaLnBrk="1" latinLnBrk="0" hangingPunct="1">
              <a:defRPr sz="1800" kern="1200">
                <a:solidFill>
                  <a:schemeClr val="tx1"/>
                </a:solidFill>
                <a:latin typeface="+mn-lt"/>
                <a:ea typeface="+mn-ea"/>
                <a:cs typeface="+mn-cs"/>
              </a:defRPr>
            </a:lvl3pPr>
            <a:lvl4pPr marL="1371495" algn="l" defTabSz="914330" rtl="0" eaLnBrk="1" latinLnBrk="0" hangingPunct="1">
              <a:defRPr sz="1800" kern="1200">
                <a:solidFill>
                  <a:schemeClr val="tx1"/>
                </a:solidFill>
                <a:latin typeface="+mn-lt"/>
                <a:ea typeface="+mn-ea"/>
                <a:cs typeface="+mn-cs"/>
              </a:defRPr>
            </a:lvl4pPr>
            <a:lvl5pPr marL="1828660" algn="l" defTabSz="914330" rtl="0" eaLnBrk="1" latinLnBrk="0" hangingPunct="1">
              <a:defRPr sz="1800" kern="1200">
                <a:solidFill>
                  <a:schemeClr val="tx1"/>
                </a:solidFill>
                <a:latin typeface="+mn-lt"/>
                <a:ea typeface="+mn-ea"/>
                <a:cs typeface="+mn-cs"/>
              </a:defRPr>
            </a:lvl5pPr>
            <a:lvl6pPr marL="2285825" algn="l" defTabSz="914330" rtl="0" eaLnBrk="1" latinLnBrk="0" hangingPunct="1">
              <a:defRPr sz="1800" kern="1200">
                <a:solidFill>
                  <a:schemeClr val="tx1"/>
                </a:solidFill>
                <a:latin typeface="+mn-lt"/>
                <a:ea typeface="+mn-ea"/>
                <a:cs typeface="+mn-cs"/>
              </a:defRPr>
            </a:lvl6pPr>
            <a:lvl7pPr marL="2742990" algn="l" defTabSz="914330" rtl="0" eaLnBrk="1" latinLnBrk="0" hangingPunct="1">
              <a:defRPr sz="1800" kern="1200">
                <a:solidFill>
                  <a:schemeClr val="tx1"/>
                </a:solidFill>
                <a:latin typeface="+mn-lt"/>
                <a:ea typeface="+mn-ea"/>
                <a:cs typeface="+mn-cs"/>
              </a:defRPr>
            </a:lvl7pPr>
            <a:lvl8pPr marL="3200155" algn="l" defTabSz="914330" rtl="0" eaLnBrk="1" latinLnBrk="0" hangingPunct="1">
              <a:defRPr sz="1800" kern="1200">
                <a:solidFill>
                  <a:schemeClr val="tx1"/>
                </a:solidFill>
                <a:latin typeface="+mn-lt"/>
                <a:ea typeface="+mn-ea"/>
                <a:cs typeface="+mn-cs"/>
              </a:defRPr>
            </a:lvl8pPr>
            <a:lvl9pPr marL="3657320" algn="l" defTabSz="914330" rtl="0" eaLnBrk="1" latinLnBrk="0" hangingPunct="1">
              <a:defRPr sz="1800" kern="1200">
                <a:solidFill>
                  <a:schemeClr val="tx1"/>
                </a:solidFill>
                <a:latin typeface="+mn-lt"/>
                <a:ea typeface="+mn-ea"/>
                <a:cs typeface="+mn-cs"/>
              </a:defRPr>
            </a:lvl9pPr>
          </a:lstStyle>
          <a:p>
            <a:fld id="{D8D877B3-D348-4611-9BDB-C5374591D951}" type="slidenum">
              <a:rPr lang="en-US" b="0" i="0" smtClean="0">
                <a:solidFill>
                  <a:schemeClr val="bg1"/>
                </a:solidFill>
                <a:latin typeface="Poppins Medium" pitchFamily="2" charset="77"/>
                <a:cs typeface="Poppins Medium" pitchFamily="2" charset="77"/>
              </a:rPr>
              <a:pPr/>
              <a:t>‹#›</a:t>
            </a:fld>
            <a:endParaRPr lang="en-US" b="0" i="0">
              <a:solidFill>
                <a:schemeClr val="bg1"/>
              </a:solidFill>
              <a:latin typeface="Poppins Medium" pitchFamily="2" charset="77"/>
              <a:cs typeface="Poppins Medium" pitchFamily="2" charset="77"/>
            </a:endParaRPr>
          </a:p>
        </p:txBody>
      </p:sp>
      <p:pic>
        <p:nvPicPr>
          <p:cNvPr id="4" name="Picture 3" descr="Icon&#10;&#10;Description automatically generated">
            <a:extLst>
              <a:ext uri="{FF2B5EF4-FFF2-40B4-BE49-F238E27FC236}">
                <a16:creationId xmlns:a16="http://schemas.microsoft.com/office/drawing/2014/main" id="{2B3C2331-F850-B16E-5981-B3C14CCA9E1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41179" y="3216689"/>
            <a:ext cx="306122" cy="424621"/>
          </a:xfrm>
          <a:prstGeom prst="rect">
            <a:avLst/>
          </a:prstGeom>
        </p:spPr>
      </p:pic>
      <p:sp>
        <p:nvSpPr>
          <p:cNvPr id="9" name="Text Placeholder 8">
            <a:extLst>
              <a:ext uri="{FF2B5EF4-FFF2-40B4-BE49-F238E27FC236}">
                <a16:creationId xmlns:a16="http://schemas.microsoft.com/office/drawing/2014/main" id="{00F4DA38-5904-2313-E84A-D3E8BA7F6424}"/>
              </a:ext>
            </a:extLst>
          </p:cNvPr>
          <p:cNvSpPr>
            <a:spLocks noGrp="1"/>
          </p:cNvSpPr>
          <p:nvPr>
            <p:ph type="body" sz="quarter" idx="11" hasCustomPrompt="1"/>
          </p:nvPr>
        </p:nvSpPr>
        <p:spPr>
          <a:xfrm>
            <a:off x="1298575" y="1225550"/>
            <a:ext cx="7568978" cy="5340350"/>
          </a:xfrm>
        </p:spPr>
        <p:txBody>
          <a:bodyPr/>
          <a:lstStyle>
            <a:lvl1pPr marL="457200" indent="-457200">
              <a:buFontTx/>
              <a:buBlip>
                <a:blip r:embed="rId3"/>
              </a:buBlip>
              <a:defRPr/>
            </a:lvl1pPr>
          </a:lstStyle>
          <a:p>
            <a:pPr lvl="0"/>
            <a:r>
              <a:rPr lang="en-US" dirty="0"/>
              <a:t>Link 1</a:t>
            </a:r>
          </a:p>
          <a:p>
            <a:pPr lvl="0"/>
            <a:r>
              <a:rPr lang="en-US" dirty="0"/>
              <a:t>Link 2</a:t>
            </a:r>
          </a:p>
          <a:p>
            <a:pPr lvl="0"/>
            <a:r>
              <a:rPr lang="en-US" dirty="0"/>
              <a:t>Link 3</a:t>
            </a:r>
          </a:p>
          <a:p>
            <a:pPr lvl="0"/>
            <a:r>
              <a:rPr lang="en-US" dirty="0"/>
              <a:t>Link 4</a:t>
            </a:r>
          </a:p>
          <a:p>
            <a:pPr lvl="0"/>
            <a:r>
              <a:rPr lang="en-US" dirty="0"/>
              <a:t>Link 5</a:t>
            </a:r>
          </a:p>
          <a:p>
            <a:pPr lvl="0"/>
            <a:r>
              <a:rPr lang="en-US" dirty="0"/>
              <a:t>Link 6</a:t>
            </a:r>
          </a:p>
          <a:p>
            <a:pPr lvl="0"/>
            <a:r>
              <a:rPr lang="en-US" dirty="0"/>
              <a:t>Link 7</a:t>
            </a:r>
          </a:p>
          <a:p>
            <a:pPr lvl="0"/>
            <a:r>
              <a:rPr lang="en-US" dirty="0"/>
              <a:t>Link 8</a:t>
            </a:r>
          </a:p>
        </p:txBody>
      </p:sp>
      <p:pic>
        <p:nvPicPr>
          <p:cNvPr id="28" name="Picture 27" descr="A person holding a computer&#10;&#10;Description automatically generated">
            <a:extLst>
              <a:ext uri="{FF2B5EF4-FFF2-40B4-BE49-F238E27FC236}">
                <a16:creationId xmlns:a16="http://schemas.microsoft.com/office/drawing/2014/main" id="{E399E30D-DC90-060E-3B3B-42763C48B43E}"/>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9058940" y="0"/>
            <a:ext cx="3133060" cy="6858000"/>
          </a:xfrm>
          <a:prstGeom prst="rect">
            <a:avLst/>
          </a:prstGeom>
        </p:spPr>
      </p:pic>
      <p:sp>
        <p:nvSpPr>
          <p:cNvPr id="6" name="Title 3">
            <a:extLst>
              <a:ext uri="{FF2B5EF4-FFF2-40B4-BE49-F238E27FC236}">
                <a16:creationId xmlns:a16="http://schemas.microsoft.com/office/drawing/2014/main" id="{7DD88FFE-E0B7-19A1-5E3B-9D987B650C11}"/>
              </a:ext>
            </a:extLst>
          </p:cNvPr>
          <p:cNvSpPr txBox="1">
            <a:spLocks/>
          </p:cNvSpPr>
          <p:nvPr userDrawn="1"/>
        </p:nvSpPr>
        <p:spPr>
          <a:xfrm>
            <a:off x="1196911" y="294160"/>
            <a:ext cx="5374409" cy="601767"/>
          </a:xfrm>
          <a:prstGeom prst="rect">
            <a:avLst/>
          </a:prstGeom>
        </p:spPr>
        <p:txBody>
          <a:bodyPr/>
          <a:lstStyle>
            <a:lvl1pPr algn="l" defTabSz="914318" rtl="0" eaLnBrk="1" latinLnBrk="0" hangingPunct="1">
              <a:lnSpc>
                <a:spcPct val="80000"/>
              </a:lnSpc>
              <a:spcBef>
                <a:spcPct val="0"/>
              </a:spcBef>
              <a:buNone/>
              <a:defRPr sz="4400" b="1" i="0" kern="1200" spc="-151" baseline="0">
                <a:solidFill>
                  <a:schemeClr val="tx1"/>
                </a:solidFill>
                <a:latin typeface="Poppins" pitchFamily="2" charset="77"/>
                <a:ea typeface="+mj-ea"/>
                <a:cs typeface="+mj-cs"/>
              </a:defRPr>
            </a:lvl1pPr>
          </a:lstStyle>
          <a:p>
            <a:r>
              <a:rPr lang="en-US" spc="0" baseline="0" dirty="0"/>
              <a:t>Useful websites</a:t>
            </a:r>
            <a:r>
              <a:rPr lang="en-US" spc="0" baseline="0" dirty="0">
                <a:solidFill>
                  <a:schemeClr val="accent1"/>
                </a:solidFill>
              </a:rPr>
              <a:t>.</a:t>
            </a:r>
          </a:p>
        </p:txBody>
      </p:sp>
      <p:sp>
        <p:nvSpPr>
          <p:cNvPr id="10" name="Rectangle 9">
            <a:extLst>
              <a:ext uri="{FF2B5EF4-FFF2-40B4-BE49-F238E27FC236}">
                <a16:creationId xmlns:a16="http://schemas.microsoft.com/office/drawing/2014/main" id="{5BBC486F-90A9-44DC-84EB-2CF47A58EFD6}"/>
              </a:ext>
            </a:extLst>
          </p:cNvPr>
          <p:cNvSpPr/>
          <p:nvPr userDrawn="1"/>
        </p:nvSpPr>
        <p:spPr>
          <a:xfrm>
            <a:off x="1311722" y="934717"/>
            <a:ext cx="468000" cy="66702"/>
          </a:xfrm>
          <a:prstGeom prst="rect">
            <a:avLst/>
          </a:prstGeom>
          <a:solidFill>
            <a:srgbClr val="FEC5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1424569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pic>
        <p:nvPicPr>
          <p:cNvPr id="11" name="Picture 10" descr="A group of people raising their hands&#10;&#10;Description automatically generated">
            <a:extLst>
              <a:ext uri="{FF2B5EF4-FFF2-40B4-BE49-F238E27FC236}">
                <a16:creationId xmlns:a16="http://schemas.microsoft.com/office/drawing/2014/main" id="{32A37317-2A9C-8A88-5323-E79EC383FDE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2794000"/>
            <a:ext cx="12192000" cy="4064000"/>
          </a:xfrm>
          <a:prstGeom prst="rect">
            <a:avLst/>
          </a:prstGeom>
        </p:spPr>
      </p:pic>
      <p:sp>
        <p:nvSpPr>
          <p:cNvPr id="2" name="TextBox 1">
            <a:extLst>
              <a:ext uri="{FF2B5EF4-FFF2-40B4-BE49-F238E27FC236}">
                <a16:creationId xmlns:a16="http://schemas.microsoft.com/office/drawing/2014/main" id="{DF6BF997-ACD2-C8DB-8250-17458FBADAAA}"/>
              </a:ext>
            </a:extLst>
          </p:cNvPr>
          <p:cNvSpPr txBox="1"/>
          <p:nvPr userDrawn="1"/>
        </p:nvSpPr>
        <p:spPr>
          <a:xfrm>
            <a:off x="367749" y="119269"/>
            <a:ext cx="1848678" cy="2646878"/>
          </a:xfrm>
          <a:prstGeom prst="rect">
            <a:avLst/>
          </a:prstGeom>
          <a:noFill/>
        </p:spPr>
        <p:txBody>
          <a:bodyPr wrap="square" rtlCol="0">
            <a:spAutoFit/>
          </a:bodyPr>
          <a:lstStyle/>
          <a:p>
            <a:r>
              <a:rPr lang="en-US" sz="16600" b="1" spc="-500" baseline="0" dirty="0">
                <a:solidFill>
                  <a:schemeClr val="accent6"/>
                </a:solidFill>
                <a:latin typeface="Poppins" panose="00000500000000000000" pitchFamily="2" charset="0"/>
                <a:cs typeface="Poppins" panose="00000500000000000000" pitchFamily="2" charset="0"/>
              </a:rPr>
              <a:t>Q</a:t>
            </a:r>
            <a:endParaRPr lang="en-GB" sz="16600" b="1" spc="-500" baseline="0" dirty="0">
              <a:solidFill>
                <a:schemeClr val="accent6"/>
              </a:solidFill>
              <a:latin typeface="Poppins" panose="00000500000000000000" pitchFamily="2" charset="0"/>
              <a:cs typeface="Poppins" panose="00000500000000000000" pitchFamily="2" charset="0"/>
            </a:endParaRPr>
          </a:p>
        </p:txBody>
      </p:sp>
      <p:sp>
        <p:nvSpPr>
          <p:cNvPr id="4" name="TextBox 3">
            <a:extLst>
              <a:ext uri="{FF2B5EF4-FFF2-40B4-BE49-F238E27FC236}">
                <a16:creationId xmlns:a16="http://schemas.microsoft.com/office/drawing/2014/main" id="{01B27F30-29D0-8601-6ACA-B7453A5FB583}"/>
              </a:ext>
            </a:extLst>
          </p:cNvPr>
          <p:cNvSpPr txBox="1"/>
          <p:nvPr userDrawn="1"/>
        </p:nvSpPr>
        <p:spPr>
          <a:xfrm>
            <a:off x="1653209" y="887895"/>
            <a:ext cx="4850295" cy="1569660"/>
          </a:xfrm>
          <a:prstGeom prst="rect">
            <a:avLst/>
          </a:prstGeom>
          <a:noFill/>
        </p:spPr>
        <p:txBody>
          <a:bodyPr wrap="square" rtlCol="0">
            <a:spAutoFit/>
          </a:bodyPr>
          <a:lstStyle/>
          <a:p>
            <a:r>
              <a:rPr lang="en-US" sz="9600" b="1" spc="-500" baseline="0" dirty="0">
                <a:solidFill>
                  <a:srgbClr val="FEC507"/>
                </a:solidFill>
                <a:latin typeface="Poppins" panose="00000500000000000000" pitchFamily="2" charset="0"/>
                <a:cs typeface="Poppins" panose="00000500000000000000" pitchFamily="2" charset="0"/>
              </a:rPr>
              <a:t>&amp;</a:t>
            </a:r>
            <a:endParaRPr lang="en-GB" sz="9600" b="1" spc="-500" baseline="0" dirty="0">
              <a:solidFill>
                <a:srgbClr val="FEC507"/>
              </a:solidFill>
              <a:latin typeface="Poppins" panose="00000500000000000000" pitchFamily="2" charset="0"/>
              <a:cs typeface="Poppins" panose="00000500000000000000" pitchFamily="2" charset="0"/>
            </a:endParaRPr>
          </a:p>
        </p:txBody>
      </p:sp>
      <p:sp>
        <p:nvSpPr>
          <p:cNvPr id="7" name="TextBox 6">
            <a:extLst>
              <a:ext uri="{FF2B5EF4-FFF2-40B4-BE49-F238E27FC236}">
                <a16:creationId xmlns:a16="http://schemas.microsoft.com/office/drawing/2014/main" id="{DC3D6F5C-AB58-47ED-DE37-68EBC2C03E30}"/>
              </a:ext>
            </a:extLst>
          </p:cNvPr>
          <p:cNvSpPr txBox="1"/>
          <p:nvPr userDrawn="1"/>
        </p:nvSpPr>
        <p:spPr>
          <a:xfrm>
            <a:off x="2199862" y="202095"/>
            <a:ext cx="1848678" cy="2646878"/>
          </a:xfrm>
          <a:prstGeom prst="rect">
            <a:avLst/>
          </a:prstGeom>
          <a:noFill/>
        </p:spPr>
        <p:txBody>
          <a:bodyPr wrap="square" rtlCol="0">
            <a:spAutoFit/>
          </a:bodyPr>
          <a:lstStyle/>
          <a:p>
            <a:r>
              <a:rPr lang="en-US" sz="16600" b="1" spc="-500" baseline="0" dirty="0">
                <a:solidFill>
                  <a:schemeClr val="accent6"/>
                </a:solidFill>
                <a:latin typeface="Poppins" panose="00000500000000000000" pitchFamily="2" charset="0"/>
                <a:cs typeface="Poppins" panose="00000500000000000000" pitchFamily="2" charset="0"/>
              </a:rPr>
              <a:t>A</a:t>
            </a:r>
            <a:endParaRPr lang="en-GB" sz="16600" b="1" spc="-500" baseline="0" dirty="0">
              <a:solidFill>
                <a:schemeClr val="accent6"/>
              </a:solidFill>
              <a:latin typeface="Poppins" panose="00000500000000000000" pitchFamily="2" charset="0"/>
              <a:cs typeface="Poppins" panose="00000500000000000000" pitchFamily="2" charset="0"/>
            </a:endParaRPr>
          </a:p>
        </p:txBody>
      </p:sp>
      <p:sp>
        <p:nvSpPr>
          <p:cNvPr id="12" name="Rectangle 11">
            <a:extLst>
              <a:ext uri="{FF2B5EF4-FFF2-40B4-BE49-F238E27FC236}">
                <a16:creationId xmlns:a16="http://schemas.microsoft.com/office/drawing/2014/main" id="{4366C1B5-16E6-7074-DEEB-FC8FF46D8CC5}"/>
              </a:ext>
            </a:extLst>
          </p:cNvPr>
          <p:cNvSpPr/>
          <p:nvPr userDrawn="1"/>
        </p:nvSpPr>
        <p:spPr>
          <a:xfrm>
            <a:off x="0" y="2791205"/>
            <a:ext cx="12192000" cy="1140715"/>
          </a:xfrm>
          <a:prstGeom prst="rect">
            <a:avLst/>
          </a:prstGeom>
          <a:solidFill>
            <a:srgbClr val="003D62">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D65ECCC0-2F7B-71EF-F46E-FF6336F48CF8}"/>
              </a:ext>
            </a:extLst>
          </p:cNvPr>
          <p:cNvSpPr txBox="1"/>
          <p:nvPr userDrawn="1"/>
        </p:nvSpPr>
        <p:spPr>
          <a:xfrm>
            <a:off x="531843" y="2991113"/>
            <a:ext cx="5232057" cy="769441"/>
          </a:xfrm>
          <a:prstGeom prst="rect">
            <a:avLst/>
          </a:prstGeom>
          <a:noFill/>
        </p:spPr>
        <p:txBody>
          <a:bodyPr wrap="square" rtlCol="0">
            <a:spAutoFit/>
          </a:bodyPr>
          <a:lstStyle/>
          <a:p>
            <a:r>
              <a:rPr lang="en-US" sz="4400" b="1" i="0" kern="1200" spc="0" baseline="0" dirty="0">
                <a:solidFill>
                  <a:schemeClr val="bg1"/>
                </a:solidFill>
                <a:latin typeface="Poppins" pitchFamily="2" charset="77"/>
                <a:ea typeface="+mj-ea"/>
                <a:cs typeface="+mj-cs"/>
              </a:rPr>
              <a:t>Any questions?</a:t>
            </a:r>
            <a:endParaRPr lang="en-GB" sz="4400" b="1" i="0" kern="1200" spc="0" baseline="0" dirty="0">
              <a:solidFill>
                <a:schemeClr val="bg1"/>
              </a:solidFill>
              <a:latin typeface="Poppins" pitchFamily="2" charset="77"/>
              <a:ea typeface="+mj-ea"/>
              <a:cs typeface="+mj-cs"/>
            </a:endParaRPr>
          </a:p>
        </p:txBody>
      </p:sp>
    </p:spTree>
    <p:extLst>
      <p:ext uri="{BB962C8B-B14F-4D97-AF65-F5344CB8AC3E}">
        <p14:creationId xmlns:p14="http://schemas.microsoft.com/office/powerpoint/2010/main" val="4986074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235873" y="6418877"/>
            <a:ext cx="513735" cy="227164"/>
          </a:xfrm>
          <a:prstGeom prst="rect">
            <a:avLst/>
          </a:prstGeom>
        </p:spPr>
        <p:txBody>
          <a:bodyPr/>
          <a:lstStyle/>
          <a:p>
            <a:fld id="{D8D877B3-D348-4611-9BDB-C5374591D951}" type="slidenum">
              <a:rPr lang="en-US" smtClean="0"/>
              <a:pPr/>
              <a:t>‹#›</a:t>
            </a:fld>
            <a:endParaRPr lang="en-US"/>
          </a:p>
        </p:txBody>
      </p:sp>
      <p:sp>
        <p:nvSpPr>
          <p:cNvPr id="4" name="Picture Placeholder 4"/>
          <p:cNvSpPr>
            <a:spLocks noGrp="1"/>
          </p:cNvSpPr>
          <p:nvPr>
            <p:ph type="pic" sz="quarter" idx="11" hasCustomPrompt="1"/>
          </p:nvPr>
        </p:nvSpPr>
        <p:spPr>
          <a:xfrm>
            <a:off x="0" y="0"/>
            <a:ext cx="12192000"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5" name="Номер слайда 21"/>
          <p:cNvSpPr txBox="1">
            <a:spLocks/>
          </p:cNvSpPr>
          <p:nvPr userDrawn="1"/>
        </p:nvSpPr>
        <p:spPr>
          <a:xfrm>
            <a:off x="388273" y="6571277"/>
            <a:ext cx="513735" cy="227164"/>
          </a:xfrm>
          <a:prstGeom prst="rect">
            <a:avLst/>
          </a:prstGeom>
          <a:noFill/>
        </p:spPr>
        <p:txBody>
          <a:bodyPr vert="horz" lIns="0" tIns="0" rIns="0" bIns="0" rtlCol="0" anchor="ctr"/>
          <a:lstStyle>
            <a:defPPr>
              <a:defRPr lang="en-US"/>
            </a:defPPr>
            <a:lvl1pPr marL="0" algn="ctr" defTabSz="914330" rtl="0" eaLnBrk="1" latinLnBrk="0" hangingPunct="1">
              <a:defRPr sz="1000" b="0" i="0" kern="1200">
                <a:solidFill>
                  <a:schemeClr val="tx1">
                    <a:alpha val="70000"/>
                  </a:schemeClr>
                </a:solidFill>
                <a:latin typeface="Montserrat Medium" charset="0"/>
                <a:ea typeface="Montserrat Medium" charset="0"/>
                <a:cs typeface="Montserrat Medium" charset="0"/>
              </a:defRPr>
            </a:lvl1pPr>
            <a:lvl2pPr marL="457165" algn="l" defTabSz="914330" rtl="0" eaLnBrk="1" latinLnBrk="0" hangingPunct="1">
              <a:defRPr sz="1800" kern="1200">
                <a:solidFill>
                  <a:schemeClr val="tx1"/>
                </a:solidFill>
                <a:latin typeface="+mn-lt"/>
                <a:ea typeface="+mn-ea"/>
                <a:cs typeface="+mn-cs"/>
              </a:defRPr>
            </a:lvl2pPr>
            <a:lvl3pPr marL="914330" algn="l" defTabSz="914330" rtl="0" eaLnBrk="1" latinLnBrk="0" hangingPunct="1">
              <a:defRPr sz="1800" kern="1200">
                <a:solidFill>
                  <a:schemeClr val="tx1"/>
                </a:solidFill>
                <a:latin typeface="+mn-lt"/>
                <a:ea typeface="+mn-ea"/>
                <a:cs typeface="+mn-cs"/>
              </a:defRPr>
            </a:lvl3pPr>
            <a:lvl4pPr marL="1371495" algn="l" defTabSz="914330" rtl="0" eaLnBrk="1" latinLnBrk="0" hangingPunct="1">
              <a:defRPr sz="1800" kern="1200">
                <a:solidFill>
                  <a:schemeClr val="tx1"/>
                </a:solidFill>
                <a:latin typeface="+mn-lt"/>
                <a:ea typeface="+mn-ea"/>
                <a:cs typeface="+mn-cs"/>
              </a:defRPr>
            </a:lvl4pPr>
            <a:lvl5pPr marL="1828660" algn="l" defTabSz="914330" rtl="0" eaLnBrk="1" latinLnBrk="0" hangingPunct="1">
              <a:defRPr sz="1800" kern="1200">
                <a:solidFill>
                  <a:schemeClr val="tx1"/>
                </a:solidFill>
                <a:latin typeface="+mn-lt"/>
                <a:ea typeface="+mn-ea"/>
                <a:cs typeface="+mn-cs"/>
              </a:defRPr>
            </a:lvl5pPr>
            <a:lvl6pPr marL="2285825" algn="l" defTabSz="914330" rtl="0" eaLnBrk="1" latinLnBrk="0" hangingPunct="1">
              <a:defRPr sz="1800" kern="1200">
                <a:solidFill>
                  <a:schemeClr val="tx1"/>
                </a:solidFill>
                <a:latin typeface="+mn-lt"/>
                <a:ea typeface="+mn-ea"/>
                <a:cs typeface="+mn-cs"/>
              </a:defRPr>
            </a:lvl6pPr>
            <a:lvl7pPr marL="2742990" algn="l" defTabSz="914330" rtl="0" eaLnBrk="1" latinLnBrk="0" hangingPunct="1">
              <a:defRPr sz="1800" kern="1200">
                <a:solidFill>
                  <a:schemeClr val="tx1"/>
                </a:solidFill>
                <a:latin typeface="+mn-lt"/>
                <a:ea typeface="+mn-ea"/>
                <a:cs typeface="+mn-cs"/>
              </a:defRPr>
            </a:lvl7pPr>
            <a:lvl8pPr marL="3200155" algn="l" defTabSz="914330" rtl="0" eaLnBrk="1" latinLnBrk="0" hangingPunct="1">
              <a:defRPr sz="1800" kern="1200">
                <a:solidFill>
                  <a:schemeClr val="tx1"/>
                </a:solidFill>
                <a:latin typeface="+mn-lt"/>
                <a:ea typeface="+mn-ea"/>
                <a:cs typeface="+mn-cs"/>
              </a:defRPr>
            </a:lvl8pPr>
            <a:lvl9pPr marL="3657320" algn="l" defTabSz="914330" rtl="0" eaLnBrk="1" latinLnBrk="0" hangingPunct="1">
              <a:defRPr sz="1800" kern="1200">
                <a:solidFill>
                  <a:schemeClr val="tx1"/>
                </a:solidFill>
                <a:latin typeface="+mn-lt"/>
                <a:ea typeface="+mn-ea"/>
                <a:cs typeface="+mn-cs"/>
              </a:defRPr>
            </a:lvl9pPr>
          </a:lstStyle>
          <a:p>
            <a:fld id="{D8D877B3-D348-4611-9BDB-C5374591D951}" type="slidenum">
              <a:rPr lang="en-US" b="0" i="0" smtClean="0">
                <a:latin typeface="Poppins Medium" pitchFamily="2" charset="77"/>
                <a:cs typeface="Poppins Medium" pitchFamily="2" charset="77"/>
              </a:rPr>
              <a:pPr/>
              <a:t>‹#›</a:t>
            </a:fld>
            <a:endParaRPr lang="en-US" b="0" i="0">
              <a:latin typeface="Poppins Medium" pitchFamily="2" charset="77"/>
              <a:cs typeface="Poppins Medium" pitchFamily="2" charset="77"/>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91_Custom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1E1E5F6-19E5-8177-B412-C71951EE8C34}"/>
              </a:ext>
            </a:extLst>
          </p:cNvPr>
          <p:cNvSpPr/>
          <p:nvPr userDrawn="1"/>
        </p:nvSpPr>
        <p:spPr>
          <a:xfrm>
            <a:off x="0" y="0"/>
            <a:ext cx="12192000" cy="685800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AB7AF009-B4B0-C155-4CF8-53B448427BB9}"/>
              </a:ext>
            </a:extLst>
          </p:cNvPr>
          <p:cNvSpPr/>
          <p:nvPr userDrawn="1"/>
        </p:nvSpPr>
        <p:spPr>
          <a:xfrm>
            <a:off x="0" y="0"/>
            <a:ext cx="4740902" cy="6858000"/>
          </a:xfrm>
          <a:prstGeom prst="rect">
            <a:avLst/>
          </a:prstGeom>
          <a:solidFill>
            <a:srgbClr val="FEC5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Rectangle 37">
            <a:extLst>
              <a:ext uri="{FF2B5EF4-FFF2-40B4-BE49-F238E27FC236}">
                <a16:creationId xmlns:a16="http://schemas.microsoft.com/office/drawing/2014/main" id="{474E6E1A-2540-3E93-E93C-C8B769BB6A6D}"/>
              </a:ext>
            </a:extLst>
          </p:cNvPr>
          <p:cNvSpPr/>
          <p:nvPr userDrawn="1"/>
        </p:nvSpPr>
        <p:spPr>
          <a:xfrm>
            <a:off x="0" y="0"/>
            <a:ext cx="4741200" cy="6858000"/>
          </a:xfrm>
          <a:prstGeom prst="rect">
            <a:avLst/>
          </a:prstGeom>
          <a:solidFill>
            <a:srgbClr val="003D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Picture 35">
            <a:extLst>
              <a:ext uri="{FF2B5EF4-FFF2-40B4-BE49-F238E27FC236}">
                <a16:creationId xmlns:a16="http://schemas.microsoft.com/office/drawing/2014/main" id="{FD10C790-79B3-3289-01BD-EA747416B02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397040" y="553452"/>
            <a:ext cx="4343401" cy="5895473"/>
          </a:xfrm>
          <a:prstGeom prst="rect">
            <a:avLst/>
          </a:prstGeom>
        </p:spPr>
      </p:pic>
      <p:grpSp>
        <p:nvGrpSpPr>
          <p:cNvPr id="3" name="Group 2">
            <a:extLst>
              <a:ext uri="{FF2B5EF4-FFF2-40B4-BE49-F238E27FC236}">
                <a16:creationId xmlns:a16="http://schemas.microsoft.com/office/drawing/2014/main" id="{DB8A1ECE-CC57-F3AF-DF04-40A8EB1FF568}"/>
              </a:ext>
            </a:extLst>
          </p:cNvPr>
          <p:cNvGrpSpPr/>
          <p:nvPr userDrawn="1"/>
        </p:nvGrpSpPr>
        <p:grpSpPr>
          <a:xfrm>
            <a:off x="4802660" y="495300"/>
            <a:ext cx="7009590" cy="6000750"/>
            <a:chOff x="4629150" y="495300"/>
            <a:chExt cx="7334250" cy="6000750"/>
          </a:xfrm>
        </p:grpSpPr>
        <p:cxnSp>
          <p:nvCxnSpPr>
            <p:cNvPr id="4" name="Straight Connector 3">
              <a:extLst>
                <a:ext uri="{FF2B5EF4-FFF2-40B4-BE49-F238E27FC236}">
                  <a16:creationId xmlns:a16="http://schemas.microsoft.com/office/drawing/2014/main" id="{B355EC12-F5C6-D6A0-0626-D105ECBD2F46}"/>
                </a:ext>
              </a:extLst>
            </p:cNvPr>
            <p:cNvCxnSpPr>
              <a:cxnSpLocks/>
            </p:cNvCxnSpPr>
            <p:nvPr userDrawn="1"/>
          </p:nvCxnSpPr>
          <p:spPr>
            <a:xfrm>
              <a:off x="4629150" y="495300"/>
              <a:ext cx="7334250" cy="0"/>
            </a:xfrm>
            <a:prstGeom prst="line">
              <a:avLst/>
            </a:prstGeom>
            <a:ln w="127000" cap="sq">
              <a:solidFill>
                <a:srgbClr val="003D62"/>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98429D32-E3D7-313C-4536-6692CC193F53}"/>
                </a:ext>
              </a:extLst>
            </p:cNvPr>
            <p:cNvCxnSpPr>
              <a:cxnSpLocks/>
            </p:cNvCxnSpPr>
            <p:nvPr userDrawn="1"/>
          </p:nvCxnSpPr>
          <p:spPr>
            <a:xfrm>
              <a:off x="4629150" y="6496050"/>
              <a:ext cx="7334250" cy="0"/>
            </a:xfrm>
            <a:prstGeom prst="line">
              <a:avLst/>
            </a:prstGeom>
            <a:ln w="127000" cap="sq">
              <a:solidFill>
                <a:srgbClr val="003D62"/>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5A504C60-EECA-6D6D-AC05-C97B6D094127}"/>
                </a:ext>
              </a:extLst>
            </p:cNvPr>
            <p:cNvCxnSpPr>
              <a:cxnSpLocks/>
            </p:cNvCxnSpPr>
            <p:nvPr userDrawn="1"/>
          </p:nvCxnSpPr>
          <p:spPr>
            <a:xfrm flipV="1">
              <a:off x="11963400" y="552450"/>
              <a:ext cx="0" cy="5943600"/>
            </a:xfrm>
            <a:prstGeom prst="line">
              <a:avLst/>
            </a:prstGeom>
            <a:ln w="127000" cap="sq">
              <a:solidFill>
                <a:srgbClr val="003D62"/>
              </a:solidFill>
            </a:ln>
          </p:spPr>
          <p:style>
            <a:lnRef idx="1">
              <a:schemeClr val="accent1"/>
            </a:lnRef>
            <a:fillRef idx="0">
              <a:schemeClr val="accent1"/>
            </a:fillRef>
            <a:effectRef idx="0">
              <a:schemeClr val="accent1"/>
            </a:effectRef>
            <a:fontRef idx="minor">
              <a:schemeClr val="tx1"/>
            </a:fontRef>
          </p:style>
        </p:cxnSp>
      </p:grpSp>
      <p:grpSp>
        <p:nvGrpSpPr>
          <p:cNvPr id="22" name="Group 21">
            <a:extLst>
              <a:ext uri="{FF2B5EF4-FFF2-40B4-BE49-F238E27FC236}">
                <a16:creationId xmlns:a16="http://schemas.microsoft.com/office/drawing/2014/main" id="{A32EA2B2-9EB0-58ED-C1BA-4D74CF72C9D8}"/>
              </a:ext>
            </a:extLst>
          </p:cNvPr>
          <p:cNvGrpSpPr/>
          <p:nvPr userDrawn="1"/>
        </p:nvGrpSpPr>
        <p:grpSpPr>
          <a:xfrm flipH="1">
            <a:off x="404731" y="495300"/>
            <a:ext cx="4270242" cy="6000750"/>
            <a:chOff x="4629150" y="495300"/>
            <a:chExt cx="7334250" cy="6000750"/>
          </a:xfrm>
        </p:grpSpPr>
        <p:cxnSp>
          <p:nvCxnSpPr>
            <p:cNvPr id="23" name="Straight Connector 22">
              <a:extLst>
                <a:ext uri="{FF2B5EF4-FFF2-40B4-BE49-F238E27FC236}">
                  <a16:creationId xmlns:a16="http://schemas.microsoft.com/office/drawing/2014/main" id="{E394F9F3-94BE-F1BD-588F-19AED5E10449}"/>
                </a:ext>
              </a:extLst>
            </p:cNvPr>
            <p:cNvCxnSpPr>
              <a:cxnSpLocks/>
            </p:cNvCxnSpPr>
            <p:nvPr userDrawn="1"/>
          </p:nvCxnSpPr>
          <p:spPr>
            <a:xfrm>
              <a:off x="4629150" y="495300"/>
              <a:ext cx="7334250" cy="0"/>
            </a:xfrm>
            <a:prstGeom prst="line">
              <a:avLst/>
            </a:prstGeom>
            <a:ln w="1270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912B35F2-7AD9-DB72-B8F0-42148CA15302}"/>
                </a:ext>
              </a:extLst>
            </p:cNvPr>
            <p:cNvCxnSpPr>
              <a:cxnSpLocks/>
            </p:cNvCxnSpPr>
            <p:nvPr userDrawn="1"/>
          </p:nvCxnSpPr>
          <p:spPr>
            <a:xfrm>
              <a:off x="4629150" y="6496050"/>
              <a:ext cx="7334250" cy="0"/>
            </a:xfrm>
            <a:prstGeom prst="line">
              <a:avLst/>
            </a:prstGeom>
            <a:ln w="1270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A7955892-D75F-7096-BD9F-1270003C6334}"/>
                </a:ext>
              </a:extLst>
            </p:cNvPr>
            <p:cNvCxnSpPr>
              <a:cxnSpLocks/>
            </p:cNvCxnSpPr>
            <p:nvPr userDrawn="1"/>
          </p:nvCxnSpPr>
          <p:spPr>
            <a:xfrm flipV="1">
              <a:off x="11963400" y="552450"/>
              <a:ext cx="0" cy="5943600"/>
            </a:xfrm>
            <a:prstGeom prst="line">
              <a:avLst/>
            </a:prstGeom>
            <a:ln w="127000" cap="sq">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7" name="Rectangle 16">
            <a:extLst>
              <a:ext uri="{FF2B5EF4-FFF2-40B4-BE49-F238E27FC236}">
                <a16:creationId xmlns:a16="http://schemas.microsoft.com/office/drawing/2014/main" id="{34C6B2B1-CA6C-8F7A-95E5-9FB2D403D8EB}"/>
              </a:ext>
            </a:extLst>
          </p:cNvPr>
          <p:cNvSpPr/>
          <p:nvPr userDrawn="1"/>
        </p:nvSpPr>
        <p:spPr>
          <a:xfrm>
            <a:off x="0" y="0"/>
            <a:ext cx="4740902" cy="6858000"/>
          </a:xfrm>
          <a:prstGeom prst="rect">
            <a:avLst/>
          </a:prstGeom>
          <a:solidFill>
            <a:srgbClr val="003D62">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0" name="Group 39">
            <a:extLst>
              <a:ext uri="{FF2B5EF4-FFF2-40B4-BE49-F238E27FC236}">
                <a16:creationId xmlns:a16="http://schemas.microsoft.com/office/drawing/2014/main" id="{CC8F9DAE-12B7-FD5E-77FC-5163F8BB3769}"/>
              </a:ext>
            </a:extLst>
          </p:cNvPr>
          <p:cNvGrpSpPr/>
          <p:nvPr userDrawn="1"/>
        </p:nvGrpSpPr>
        <p:grpSpPr>
          <a:xfrm>
            <a:off x="572890" y="4322206"/>
            <a:ext cx="3959354" cy="1780420"/>
            <a:chOff x="5005742" y="903145"/>
            <a:chExt cx="3959354" cy="1780420"/>
          </a:xfrm>
        </p:grpSpPr>
        <p:sp>
          <p:nvSpPr>
            <p:cNvPr id="11" name="Right Triangle 10">
              <a:extLst>
                <a:ext uri="{FF2B5EF4-FFF2-40B4-BE49-F238E27FC236}">
                  <a16:creationId xmlns:a16="http://schemas.microsoft.com/office/drawing/2014/main" id="{26872657-5875-25DA-A780-0975B723F17B}"/>
                </a:ext>
              </a:extLst>
            </p:cNvPr>
            <p:cNvSpPr/>
            <p:nvPr userDrawn="1"/>
          </p:nvSpPr>
          <p:spPr>
            <a:xfrm rot="10800000" flipV="1">
              <a:off x="5005742" y="903145"/>
              <a:ext cx="501762" cy="501762"/>
            </a:xfrm>
            <a:prstGeom prst="rtTriangle">
              <a:avLst/>
            </a:prstGeom>
            <a:solidFill>
              <a:srgbClr val="003D62">
                <a:alpha val="50196"/>
              </a:srgbClr>
            </a:solidFill>
            <a:ln w="19050" cap="sq">
              <a:solidFill>
                <a:schemeClr val="bg1"/>
              </a:solid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atin typeface="Poppins" pitchFamily="2" charset="77"/>
              </a:endParaRPr>
            </a:p>
          </p:txBody>
        </p:sp>
        <p:sp>
          <p:nvSpPr>
            <p:cNvPr id="12" name="Rectangle 11">
              <a:extLst>
                <a:ext uri="{FF2B5EF4-FFF2-40B4-BE49-F238E27FC236}">
                  <a16:creationId xmlns:a16="http://schemas.microsoft.com/office/drawing/2014/main" id="{0EAF2720-1B7B-F72C-D1E5-72A3A1DFF81E}"/>
                </a:ext>
              </a:extLst>
            </p:cNvPr>
            <p:cNvSpPr/>
            <p:nvPr userDrawn="1"/>
          </p:nvSpPr>
          <p:spPr>
            <a:xfrm>
              <a:off x="5010412" y="1402916"/>
              <a:ext cx="3954684" cy="1280649"/>
            </a:xfrm>
            <a:prstGeom prst="rect">
              <a:avLst/>
            </a:prstGeom>
            <a:solidFill>
              <a:srgbClr val="003D62">
                <a:alpha val="50196"/>
              </a:srgb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722313" algn="ctr">
                <a:lnSpc>
                  <a:spcPct val="108000"/>
                </a:lnSpc>
              </a:pPr>
              <a:endParaRPr lang="en-GB" sz="1200" dirty="0">
                <a:solidFill>
                  <a:schemeClr val="tx1">
                    <a:alpha val="80000"/>
                  </a:schemeClr>
                </a:solidFill>
                <a:latin typeface="Poppins" pitchFamily="2" charset="77"/>
              </a:endParaRPr>
            </a:p>
          </p:txBody>
        </p:sp>
      </p:grpSp>
      <p:sp>
        <p:nvSpPr>
          <p:cNvPr id="13" name="TextBox 12">
            <a:extLst>
              <a:ext uri="{FF2B5EF4-FFF2-40B4-BE49-F238E27FC236}">
                <a16:creationId xmlns:a16="http://schemas.microsoft.com/office/drawing/2014/main" id="{8E0CDD3C-C689-9A3D-B305-C200EA58873B}"/>
              </a:ext>
            </a:extLst>
          </p:cNvPr>
          <p:cNvSpPr txBox="1"/>
          <p:nvPr userDrawn="1"/>
        </p:nvSpPr>
        <p:spPr>
          <a:xfrm>
            <a:off x="744737" y="5013330"/>
            <a:ext cx="3598663" cy="954107"/>
          </a:xfrm>
          <a:prstGeom prst="rect">
            <a:avLst/>
          </a:prstGeom>
          <a:noFill/>
        </p:spPr>
        <p:txBody>
          <a:bodyPr wrap="square" rtlCol="0">
            <a:spAutoFit/>
          </a:bodyPr>
          <a:lstStyle/>
          <a:p>
            <a:pPr algn="ctr"/>
            <a:r>
              <a:rPr lang="en-US" sz="2800" b="0" i="0" kern="1200" spc="0" baseline="0" dirty="0">
                <a:solidFill>
                  <a:schemeClr val="bg1"/>
                </a:solidFill>
                <a:latin typeface="Poppins" pitchFamily="2" charset="77"/>
                <a:ea typeface="+mj-ea"/>
                <a:cs typeface="+mj-cs"/>
              </a:rPr>
              <a:t>How much do you now know?</a:t>
            </a:r>
            <a:endParaRPr lang="en-GB" sz="2800" b="0" i="0" kern="1200" spc="0" baseline="0" dirty="0">
              <a:solidFill>
                <a:schemeClr val="bg1"/>
              </a:solidFill>
              <a:latin typeface="Poppins" pitchFamily="2" charset="77"/>
              <a:ea typeface="+mj-ea"/>
              <a:cs typeface="+mj-cs"/>
            </a:endParaRPr>
          </a:p>
        </p:txBody>
      </p:sp>
      <p:sp>
        <p:nvSpPr>
          <p:cNvPr id="14" name="Oval 13">
            <a:extLst>
              <a:ext uri="{FF2B5EF4-FFF2-40B4-BE49-F238E27FC236}">
                <a16:creationId xmlns:a16="http://schemas.microsoft.com/office/drawing/2014/main" id="{AB253E67-157F-B931-B2D1-ED7765AC4EEC}"/>
              </a:ext>
            </a:extLst>
          </p:cNvPr>
          <p:cNvSpPr/>
          <p:nvPr userDrawn="1"/>
        </p:nvSpPr>
        <p:spPr>
          <a:xfrm>
            <a:off x="5057142" y="2444289"/>
            <a:ext cx="1289811" cy="1289811"/>
          </a:xfrm>
          <a:prstGeom prst="ellipse">
            <a:avLst/>
          </a:prstGeom>
          <a:solidFill>
            <a:srgbClr val="F2F2F2"/>
          </a:solidFill>
          <a:ln w="19050">
            <a:solidFill>
              <a:srgbClr val="FEC5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solidFill>
                  <a:srgbClr val="003D62"/>
                </a:solidFill>
                <a:latin typeface="Poppins Light" panose="00000400000000000000" pitchFamily="2" charset="0"/>
                <a:cs typeface="Poppins Light" panose="00000400000000000000" pitchFamily="2" charset="0"/>
              </a:rPr>
              <a:t>A</a:t>
            </a:r>
            <a:endParaRPr lang="en-GB" sz="5400" dirty="0">
              <a:solidFill>
                <a:srgbClr val="003D62"/>
              </a:solidFill>
              <a:latin typeface="Poppins Light" panose="00000400000000000000" pitchFamily="2" charset="0"/>
              <a:cs typeface="Poppins Light" panose="00000400000000000000" pitchFamily="2" charset="0"/>
            </a:endParaRPr>
          </a:p>
        </p:txBody>
      </p:sp>
      <p:sp>
        <p:nvSpPr>
          <p:cNvPr id="18" name="Oval 17">
            <a:extLst>
              <a:ext uri="{FF2B5EF4-FFF2-40B4-BE49-F238E27FC236}">
                <a16:creationId xmlns:a16="http://schemas.microsoft.com/office/drawing/2014/main" id="{E04FC883-259A-2D21-DF18-8CAAE99FDC71}"/>
              </a:ext>
            </a:extLst>
          </p:cNvPr>
          <p:cNvSpPr/>
          <p:nvPr userDrawn="1"/>
        </p:nvSpPr>
        <p:spPr>
          <a:xfrm>
            <a:off x="7498402" y="2476373"/>
            <a:ext cx="1289811" cy="1289811"/>
          </a:xfrm>
          <a:prstGeom prst="ellipse">
            <a:avLst/>
          </a:prstGeom>
          <a:solidFill>
            <a:srgbClr val="F2F2F2"/>
          </a:solidFill>
          <a:ln w="19050">
            <a:solidFill>
              <a:srgbClr val="FEC5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solidFill>
                  <a:srgbClr val="003D62"/>
                </a:solidFill>
                <a:latin typeface="Poppins Light" panose="00000400000000000000" pitchFamily="2" charset="0"/>
                <a:cs typeface="Poppins Light" panose="00000400000000000000" pitchFamily="2" charset="0"/>
              </a:rPr>
              <a:t>B</a:t>
            </a:r>
            <a:endParaRPr lang="en-GB" sz="5400" dirty="0">
              <a:solidFill>
                <a:srgbClr val="003D62"/>
              </a:solidFill>
              <a:latin typeface="Poppins Light" panose="00000400000000000000" pitchFamily="2" charset="0"/>
              <a:cs typeface="Poppins Light" panose="00000400000000000000" pitchFamily="2" charset="0"/>
            </a:endParaRPr>
          </a:p>
        </p:txBody>
      </p:sp>
      <p:sp>
        <p:nvSpPr>
          <p:cNvPr id="26" name="Oval 25">
            <a:extLst>
              <a:ext uri="{FF2B5EF4-FFF2-40B4-BE49-F238E27FC236}">
                <a16:creationId xmlns:a16="http://schemas.microsoft.com/office/drawing/2014/main" id="{EED6E948-9D98-ACDD-AED7-7CD900777124}"/>
              </a:ext>
            </a:extLst>
          </p:cNvPr>
          <p:cNvSpPr/>
          <p:nvPr userDrawn="1"/>
        </p:nvSpPr>
        <p:spPr>
          <a:xfrm>
            <a:off x="9939663" y="2460331"/>
            <a:ext cx="1289811" cy="1289811"/>
          </a:xfrm>
          <a:prstGeom prst="ellipse">
            <a:avLst/>
          </a:prstGeom>
          <a:solidFill>
            <a:srgbClr val="F2F2F2"/>
          </a:solidFill>
          <a:ln w="19050">
            <a:solidFill>
              <a:srgbClr val="FEC5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solidFill>
                  <a:srgbClr val="003D62"/>
                </a:solidFill>
                <a:latin typeface="Poppins Light" panose="00000400000000000000" pitchFamily="2" charset="0"/>
                <a:cs typeface="Poppins Light" panose="00000400000000000000" pitchFamily="2" charset="0"/>
              </a:rPr>
              <a:t>C</a:t>
            </a:r>
            <a:endParaRPr lang="en-GB" sz="5400" dirty="0">
              <a:solidFill>
                <a:srgbClr val="003D62"/>
              </a:solidFill>
              <a:latin typeface="Poppins Light" panose="00000400000000000000" pitchFamily="2" charset="0"/>
              <a:cs typeface="Poppins Light" panose="00000400000000000000" pitchFamily="2" charset="0"/>
            </a:endParaRPr>
          </a:p>
        </p:txBody>
      </p:sp>
      <p:sp>
        <p:nvSpPr>
          <p:cNvPr id="27" name="TextBox 26">
            <a:extLst>
              <a:ext uri="{FF2B5EF4-FFF2-40B4-BE49-F238E27FC236}">
                <a16:creationId xmlns:a16="http://schemas.microsoft.com/office/drawing/2014/main" id="{CCBD0CF6-B032-C158-DEBE-41AED84C4DBD}"/>
              </a:ext>
            </a:extLst>
          </p:cNvPr>
          <p:cNvSpPr txBox="1"/>
          <p:nvPr userDrawn="1"/>
        </p:nvSpPr>
        <p:spPr>
          <a:xfrm>
            <a:off x="4998168" y="3912490"/>
            <a:ext cx="1407758" cy="523220"/>
          </a:xfrm>
          <a:prstGeom prst="rect">
            <a:avLst/>
          </a:prstGeom>
          <a:noFill/>
        </p:spPr>
        <p:txBody>
          <a:bodyPr wrap="none" rtlCol="0">
            <a:spAutoFit/>
          </a:bodyPr>
          <a:lstStyle/>
          <a:p>
            <a:pPr algn="ctr"/>
            <a:r>
              <a:rPr lang="en-US" sz="1400" b="1" kern="1200" dirty="0">
                <a:solidFill>
                  <a:schemeClr val="tx1"/>
                </a:solidFill>
                <a:latin typeface="Poppins" pitchFamily="2" charset="77"/>
                <a:ea typeface="+mn-ea"/>
                <a:cs typeface="+mn-cs"/>
              </a:rPr>
              <a:t>I KNOW A LOT</a:t>
            </a:r>
            <a:br>
              <a:rPr lang="en-US" sz="1400" b="1" kern="1200" dirty="0">
                <a:solidFill>
                  <a:schemeClr val="tx1"/>
                </a:solidFill>
                <a:latin typeface="Poppins" pitchFamily="2" charset="77"/>
                <a:ea typeface="+mn-ea"/>
                <a:cs typeface="+mn-cs"/>
              </a:rPr>
            </a:br>
            <a:r>
              <a:rPr lang="en-US" sz="1400" b="1" kern="1200" dirty="0">
                <a:solidFill>
                  <a:schemeClr val="tx1"/>
                </a:solidFill>
                <a:latin typeface="Poppins" pitchFamily="2" charset="77"/>
                <a:ea typeface="+mn-ea"/>
                <a:cs typeface="+mn-cs"/>
              </a:rPr>
              <a:t>ABOUT</a:t>
            </a:r>
            <a:endParaRPr lang="en-GB" sz="1400" b="1" kern="1200" dirty="0">
              <a:solidFill>
                <a:schemeClr val="tx1"/>
              </a:solidFill>
              <a:latin typeface="Poppins" pitchFamily="2" charset="77"/>
              <a:ea typeface="+mn-ea"/>
              <a:cs typeface="+mn-cs"/>
            </a:endParaRPr>
          </a:p>
        </p:txBody>
      </p:sp>
      <p:sp>
        <p:nvSpPr>
          <p:cNvPr id="28" name="TextBox 27">
            <a:extLst>
              <a:ext uri="{FF2B5EF4-FFF2-40B4-BE49-F238E27FC236}">
                <a16:creationId xmlns:a16="http://schemas.microsoft.com/office/drawing/2014/main" id="{8D935357-E39D-B6CE-2B68-6FED94A8BD94}"/>
              </a:ext>
            </a:extLst>
          </p:cNvPr>
          <p:cNvSpPr txBox="1"/>
          <p:nvPr userDrawn="1"/>
        </p:nvSpPr>
        <p:spPr>
          <a:xfrm>
            <a:off x="7073306" y="3912490"/>
            <a:ext cx="2133973" cy="523220"/>
          </a:xfrm>
          <a:prstGeom prst="rect">
            <a:avLst/>
          </a:prstGeom>
          <a:noFill/>
        </p:spPr>
        <p:txBody>
          <a:bodyPr wrap="square" rtlCol="0">
            <a:spAutoFit/>
          </a:bodyPr>
          <a:lstStyle/>
          <a:p>
            <a:pPr algn="ctr"/>
            <a:r>
              <a:rPr lang="en-US" sz="1400" b="1" kern="1200" dirty="0">
                <a:solidFill>
                  <a:schemeClr val="tx1"/>
                </a:solidFill>
                <a:latin typeface="Poppins" pitchFamily="2" charset="77"/>
                <a:ea typeface="+mn-ea"/>
                <a:cs typeface="+mn-cs"/>
              </a:rPr>
              <a:t>I HAVE SOME KNOWLEDGE ABOUT</a:t>
            </a:r>
            <a:endParaRPr lang="en-GB" sz="1400" b="1" kern="1200" dirty="0">
              <a:solidFill>
                <a:schemeClr val="tx1"/>
              </a:solidFill>
              <a:latin typeface="Poppins" pitchFamily="2" charset="77"/>
              <a:ea typeface="+mn-ea"/>
              <a:cs typeface="+mn-cs"/>
            </a:endParaRPr>
          </a:p>
        </p:txBody>
      </p:sp>
      <p:sp>
        <p:nvSpPr>
          <p:cNvPr id="29" name="TextBox 28">
            <a:extLst>
              <a:ext uri="{FF2B5EF4-FFF2-40B4-BE49-F238E27FC236}">
                <a16:creationId xmlns:a16="http://schemas.microsoft.com/office/drawing/2014/main" id="{B888851F-7A61-46D6-814C-CB772CE3C124}"/>
              </a:ext>
            </a:extLst>
          </p:cNvPr>
          <p:cNvSpPr txBox="1"/>
          <p:nvPr userDrawn="1"/>
        </p:nvSpPr>
        <p:spPr>
          <a:xfrm>
            <a:off x="9508585" y="3912490"/>
            <a:ext cx="2133973" cy="523220"/>
          </a:xfrm>
          <a:prstGeom prst="rect">
            <a:avLst/>
          </a:prstGeom>
          <a:noFill/>
        </p:spPr>
        <p:txBody>
          <a:bodyPr wrap="square" rtlCol="0">
            <a:spAutoFit/>
          </a:bodyPr>
          <a:lstStyle/>
          <a:p>
            <a:pPr algn="ctr"/>
            <a:r>
              <a:rPr lang="en-US" sz="1400" b="1" kern="1200" dirty="0">
                <a:solidFill>
                  <a:schemeClr val="tx1"/>
                </a:solidFill>
                <a:latin typeface="Poppins" pitchFamily="2" charset="77"/>
                <a:ea typeface="+mn-ea"/>
                <a:cs typeface="+mn-cs"/>
              </a:rPr>
              <a:t>I HAVE VERY LIMITED KNOWLEDGE ABOUT</a:t>
            </a:r>
            <a:endParaRPr lang="en-GB" sz="1400" b="1" kern="1200" dirty="0">
              <a:solidFill>
                <a:schemeClr val="tx1"/>
              </a:solidFill>
              <a:latin typeface="Poppins" pitchFamily="2" charset="77"/>
              <a:ea typeface="+mn-ea"/>
              <a:cs typeface="+mn-cs"/>
            </a:endParaRPr>
          </a:p>
        </p:txBody>
      </p:sp>
      <p:sp>
        <p:nvSpPr>
          <p:cNvPr id="31" name="Text Placeholder 30">
            <a:extLst>
              <a:ext uri="{FF2B5EF4-FFF2-40B4-BE49-F238E27FC236}">
                <a16:creationId xmlns:a16="http://schemas.microsoft.com/office/drawing/2014/main" id="{D73DC41B-E39D-39D3-85E7-741E6304E221}"/>
              </a:ext>
            </a:extLst>
          </p:cNvPr>
          <p:cNvSpPr>
            <a:spLocks noGrp="1"/>
          </p:cNvSpPr>
          <p:nvPr>
            <p:ph type="body" sz="quarter" idx="10" hasCustomPrompt="1"/>
          </p:nvPr>
        </p:nvSpPr>
        <p:spPr>
          <a:xfrm>
            <a:off x="4932363" y="4389084"/>
            <a:ext cx="1625600" cy="1664703"/>
          </a:xfrm>
        </p:spPr>
        <p:txBody>
          <a:bodyPr>
            <a:normAutofit/>
          </a:bodyPr>
          <a:lstStyle>
            <a:lvl1pPr algn="ctr">
              <a:defRPr sz="2000"/>
            </a:lvl1pPr>
          </a:lstStyle>
          <a:p>
            <a:pPr lvl="0"/>
            <a:r>
              <a:rPr lang="en-US" dirty="0"/>
              <a:t>[main workshop aim]</a:t>
            </a:r>
            <a:endParaRPr lang="en-GB" dirty="0"/>
          </a:p>
        </p:txBody>
      </p:sp>
      <p:sp>
        <p:nvSpPr>
          <p:cNvPr id="32" name="Text Placeholder 30">
            <a:extLst>
              <a:ext uri="{FF2B5EF4-FFF2-40B4-BE49-F238E27FC236}">
                <a16:creationId xmlns:a16="http://schemas.microsoft.com/office/drawing/2014/main" id="{B33839DD-8853-25F3-112D-3CFEC053E969}"/>
              </a:ext>
            </a:extLst>
          </p:cNvPr>
          <p:cNvSpPr>
            <a:spLocks noGrp="1"/>
          </p:cNvSpPr>
          <p:nvPr>
            <p:ph type="body" sz="quarter" idx="11" hasCustomPrompt="1"/>
          </p:nvPr>
        </p:nvSpPr>
        <p:spPr>
          <a:xfrm>
            <a:off x="7298574" y="4397105"/>
            <a:ext cx="1625600" cy="1664703"/>
          </a:xfrm>
        </p:spPr>
        <p:txBody>
          <a:bodyPr>
            <a:normAutofit/>
          </a:bodyPr>
          <a:lstStyle>
            <a:lvl1pPr algn="ctr">
              <a:defRPr sz="2000"/>
            </a:lvl1pPr>
          </a:lstStyle>
          <a:p>
            <a:pPr lvl="0"/>
            <a:r>
              <a:rPr lang="en-US" dirty="0"/>
              <a:t>[main workshop aim]</a:t>
            </a:r>
            <a:endParaRPr lang="en-GB" dirty="0"/>
          </a:p>
        </p:txBody>
      </p:sp>
      <p:sp>
        <p:nvSpPr>
          <p:cNvPr id="33" name="Text Placeholder 30">
            <a:extLst>
              <a:ext uri="{FF2B5EF4-FFF2-40B4-BE49-F238E27FC236}">
                <a16:creationId xmlns:a16="http://schemas.microsoft.com/office/drawing/2014/main" id="{1F25927E-326A-5694-BD77-CB55B259B600}"/>
              </a:ext>
            </a:extLst>
          </p:cNvPr>
          <p:cNvSpPr>
            <a:spLocks noGrp="1"/>
          </p:cNvSpPr>
          <p:nvPr>
            <p:ph type="body" sz="quarter" idx="12" hasCustomPrompt="1"/>
          </p:nvPr>
        </p:nvSpPr>
        <p:spPr>
          <a:xfrm>
            <a:off x="9773069" y="4405127"/>
            <a:ext cx="1625600" cy="1664703"/>
          </a:xfrm>
        </p:spPr>
        <p:txBody>
          <a:bodyPr>
            <a:normAutofit/>
          </a:bodyPr>
          <a:lstStyle>
            <a:lvl1pPr algn="ctr">
              <a:defRPr sz="2000"/>
            </a:lvl1pPr>
          </a:lstStyle>
          <a:p>
            <a:pPr lvl="0"/>
            <a:r>
              <a:rPr lang="en-US" dirty="0"/>
              <a:t>[main workshop aim]</a:t>
            </a:r>
            <a:endParaRPr lang="en-GB" dirty="0"/>
          </a:p>
        </p:txBody>
      </p:sp>
      <p:sp>
        <p:nvSpPr>
          <p:cNvPr id="42" name="TextBox 41">
            <a:extLst>
              <a:ext uri="{FF2B5EF4-FFF2-40B4-BE49-F238E27FC236}">
                <a16:creationId xmlns:a16="http://schemas.microsoft.com/office/drawing/2014/main" id="{CA6604B9-E334-6781-A30E-745CD06F7838}"/>
              </a:ext>
            </a:extLst>
          </p:cNvPr>
          <p:cNvSpPr txBox="1"/>
          <p:nvPr userDrawn="1"/>
        </p:nvSpPr>
        <p:spPr>
          <a:xfrm>
            <a:off x="4866099" y="668537"/>
            <a:ext cx="5232057" cy="769441"/>
          </a:xfrm>
          <a:prstGeom prst="rect">
            <a:avLst/>
          </a:prstGeom>
          <a:noFill/>
        </p:spPr>
        <p:txBody>
          <a:bodyPr wrap="square" rtlCol="0">
            <a:spAutoFit/>
          </a:bodyPr>
          <a:lstStyle/>
          <a:p>
            <a:r>
              <a:rPr lang="en-US" sz="4400" b="1" i="0" kern="1200" spc="0" baseline="0" dirty="0">
                <a:solidFill>
                  <a:schemeClr val="tx1"/>
                </a:solidFill>
                <a:latin typeface="Poppins" pitchFamily="2" charset="77"/>
                <a:ea typeface="+mj-ea"/>
                <a:cs typeface="+mj-cs"/>
              </a:rPr>
              <a:t>Self-assessment</a:t>
            </a:r>
            <a:endParaRPr lang="en-GB" sz="4400" b="1" i="0" kern="1200" spc="0" baseline="0" dirty="0">
              <a:solidFill>
                <a:schemeClr val="tx1"/>
              </a:solidFill>
              <a:latin typeface="Poppins" pitchFamily="2" charset="77"/>
              <a:ea typeface="+mj-ea"/>
              <a:cs typeface="+mj-cs"/>
            </a:endParaRPr>
          </a:p>
        </p:txBody>
      </p:sp>
      <p:sp>
        <p:nvSpPr>
          <p:cNvPr id="43" name="TextBox 42">
            <a:extLst>
              <a:ext uri="{FF2B5EF4-FFF2-40B4-BE49-F238E27FC236}">
                <a16:creationId xmlns:a16="http://schemas.microsoft.com/office/drawing/2014/main" id="{C06BBFF9-3894-902C-DB57-9277D8A0D1C4}"/>
              </a:ext>
            </a:extLst>
          </p:cNvPr>
          <p:cNvSpPr txBox="1"/>
          <p:nvPr userDrawn="1"/>
        </p:nvSpPr>
        <p:spPr>
          <a:xfrm>
            <a:off x="4850105" y="1528707"/>
            <a:ext cx="3886772" cy="523220"/>
          </a:xfrm>
          <a:prstGeom prst="rect">
            <a:avLst/>
          </a:prstGeom>
          <a:noFill/>
        </p:spPr>
        <p:txBody>
          <a:bodyPr wrap="square" rtlCol="0">
            <a:spAutoFit/>
          </a:bodyPr>
          <a:lstStyle/>
          <a:p>
            <a:r>
              <a:rPr lang="en-US" sz="2800" b="0" i="0" kern="1200" spc="0" baseline="0" dirty="0">
                <a:solidFill>
                  <a:schemeClr val="tx1"/>
                </a:solidFill>
                <a:latin typeface="Poppins" pitchFamily="2" charset="77"/>
                <a:ea typeface="+mj-ea"/>
                <a:cs typeface="+mj-cs"/>
              </a:rPr>
              <a:t>After the session</a:t>
            </a:r>
            <a:endParaRPr lang="en-GB" sz="2800" b="0" i="0" kern="1200" spc="0" baseline="0" dirty="0">
              <a:solidFill>
                <a:schemeClr val="tx1"/>
              </a:solidFill>
              <a:latin typeface="Poppins" pitchFamily="2" charset="77"/>
              <a:ea typeface="+mj-ea"/>
              <a:cs typeface="+mj-cs"/>
            </a:endParaRPr>
          </a:p>
        </p:txBody>
      </p:sp>
      <p:sp>
        <p:nvSpPr>
          <p:cNvPr id="44" name="Rectangle 43">
            <a:extLst>
              <a:ext uri="{FF2B5EF4-FFF2-40B4-BE49-F238E27FC236}">
                <a16:creationId xmlns:a16="http://schemas.microsoft.com/office/drawing/2014/main" id="{C231C856-5C85-5FE7-BE14-45C0A3B3397F}"/>
              </a:ext>
            </a:extLst>
          </p:cNvPr>
          <p:cNvSpPr/>
          <p:nvPr userDrawn="1"/>
        </p:nvSpPr>
        <p:spPr>
          <a:xfrm>
            <a:off x="4952321" y="1409811"/>
            <a:ext cx="574307" cy="66702"/>
          </a:xfrm>
          <a:prstGeom prst="rect">
            <a:avLst/>
          </a:prstGeom>
          <a:solidFill>
            <a:srgbClr val="FEC5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A1B2AC4C-A169-F313-7EC9-3D77360E92C3}"/>
              </a:ext>
            </a:extLst>
          </p:cNvPr>
          <p:cNvSpPr/>
          <p:nvPr userDrawn="1"/>
        </p:nvSpPr>
        <p:spPr>
          <a:xfrm>
            <a:off x="10388082" y="656237"/>
            <a:ext cx="1278127" cy="37013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64008" rIns="0" rtlCol="0" anchor="ctr"/>
          <a:lstStyle/>
          <a:p>
            <a:pPr algn="ctr"/>
            <a:r>
              <a:rPr lang="en-US" sz="900" dirty="0">
                <a:latin typeface="Poppins" pitchFamily="2" charset="77"/>
                <a:ea typeface="Montserrat" charset="0"/>
                <a:cs typeface="Poppins" pitchFamily="2" charset="77"/>
              </a:rPr>
              <a:t>COMBINING WORK AND TRAINING AT 16</a:t>
            </a:r>
          </a:p>
        </p:txBody>
      </p:sp>
      <p:sp>
        <p:nvSpPr>
          <p:cNvPr id="10" name="Right Triangle 9">
            <a:extLst>
              <a:ext uri="{FF2B5EF4-FFF2-40B4-BE49-F238E27FC236}">
                <a16:creationId xmlns:a16="http://schemas.microsoft.com/office/drawing/2014/main" id="{6CEA6F4D-B437-011A-B463-9ADFE132A881}"/>
              </a:ext>
            </a:extLst>
          </p:cNvPr>
          <p:cNvSpPr/>
          <p:nvPr userDrawn="1"/>
        </p:nvSpPr>
        <p:spPr>
          <a:xfrm flipV="1">
            <a:off x="11512529" y="1025116"/>
            <a:ext cx="153680" cy="153680"/>
          </a:xfrm>
          <a:prstGeom prst="rtTriangl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atin typeface="Poppins" pitchFamily="2" charset="77"/>
            </a:endParaRPr>
          </a:p>
        </p:txBody>
      </p:sp>
    </p:spTree>
    <p:extLst>
      <p:ext uri="{BB962C8B-B14F-4D97-AF65-F5344CB8AC3E}">
        <p14:creationId xmlns:p14="http://schemas.microsoft.com/office/powerpoint/2010/main" val="2233498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xit" presetSubtype="0" fill="hold" grpId="0" nodeType="withEffect">
                                  <p:stCondLst>
                                    <p:cond delay="0"/>
                                  </p:stCondLst>
                                  <p:childTnLst>
                                    <p:animEffect transition="out" filter="fade">
                                      <p:cBhvr>
                                        <p:cTn id="9" dur="500"/>
                                        <p:tgtEl>
                                          <p:spTgt spid="41"/>
                                        </p:tgtEl>
                                      </p:cBhvr>
                                    </p:animEffect>
                                    <p:set>
                                      <p:cBhvr>
                                        <p:cTn id="10" dur="1" fill="hold">
                                          <p:stCondLst>
                                            <p:cond delay="499"/>
                                          </p:stCondLst>
                                        </p:cTn>
                                        <p:tgtEl>
                                          <p:spTgt spid="41"/>
                                        </p:tgtEl>
                                        <p:attrNameLst>
                                          <p:attrName>style.visibility</p:attrName>
                                        </p:attrNameLst>
                                      </p:cBhvr>
                                      <p:to>
                                        <p:strVal val="hidden"/>
                                      </p:to>
                                    </p:set>
                                  </p:childTnLst>
                                </p:cTn>
                              </p:par>
                              <p:par>
                                <p:cTn id="11" presetID="10" presetClass="entr" presetSubtype="0" fill="hold" grpId="0" nodeType="withEffect">
                                  <p:stCondLst>
                                    <p:cond delay="0"/>
                                  </p:stCondLst>
                                  <p:childTnLst>
                                    <p:set>
                                      <p:cBhvr>
                                        <p:cTn id="12" dur="1" fill="hold">
                                          <p:stCondLst>
                                            <p:cond delay="0"/>
                                          </p:stCondLst>
                                        </p:cTn>
                                        <p:tgtEl>
                                          <p:spTgt spid="38"/>
                                        </p:tgtEl>
                                        <p:attrNameLst>
                                          <p:attrName>style.visibility</p:attrName>
                                        </p:attrNameLst>
                                      </p:cBhvr>
                                      <p:to>
                                        <p:strVal val="visible"/>
                                      </p:to>
                                    </p:set>
                                    <p:animEffect transition="in" filter="fade">
                                      <p:cBhvr>
                                        <p:cTn id="13" dur="500"/>
                                        <p:tgtEl>
                                          <p:spTgt spid="38"/>
                                        </p:tgtEl>
                                      </p:cBhvr>
                                    </p:animEffect>
                                  </p:childTnLst>
                                </p:cTn>
                              </p:par>
                            </p:childTnLst>
                          </p:cTn>
                        </p:par>
                        <p:par>
                          <p:cTn id="14" fill="hold">
                            <p:stCondLst>
                              <p:cond delay="500"/>
                            </p:stCondLst>
                            <p:childTnLst>
                              <p:par>
                                <p:cTn id="15" presetID="10" presetClass="entr" presetSubtype="0" fill="hold" nodeType="after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fade">
                                      <p:cBhvr>
                                        <p:cTn id="17" dur="500"/>
                                        <p:tgtEl>
                                          <p:spTgt spid="40"/>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childTnLst>
                          </p:cTn>
                        </p:par>
                        <p:par>
                          <p:cTn id="21" fill="hold">
                            <p:stCondLst>
                              <p:cond delay="1000"/>
                            </p:stCondLst>
                            <p:childTnLst>
                              <p:par>
                                <p:cTn id="22" presetID="10" presetClass="entr" presetSubtype="0" fill="hold" grpId="0" nodeType="after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500"/>
                                        <p:tgtEl>
                                          <p:spTgt spid="27"/>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1">
                                            <p:txEl>
                                              <p:pRg st="0" end="0"/>
                                            </p:txEl>
                                          </p:spTgt>
                                        </p:tgtEl>
                                        <p:attrNameLst>
                                          <p:attrName>style.visibility</p:attrName>
                                        </p:attrNameLst>
                                      </p:cBhvr>
                                      <p:to>
                                        <p:strVal val="visible"/>
                                      </p:to>
                                    </p:set>
                                    <p:animEffect transition="in" filter="fade">
                                      <p:cBhvr>
                                        <p:cTn id="30" dur="500"/>
                                        <p:tgtEl>
                                          <p:spTgt spid="31">
                                            <p:txEl>
                                              <p:pRg st="0" end="0"/>
                                            </p:txEl>
                                          </p:spTgt>
                                        </p:tgtEl>
                                      </p:cBhvr>
                                    </p:animEffect>
                                  </p:childTnLst>
                                </p:cTn>
                              </p:par>
                            </p:childTnLst>
                          </p:cTn>
                        </p:par>
                        <p:par>
                          <p:cTn id="31" fill="hold">
                            <p:stCondLst>
                              <p:cond delay="1500"/>
                            </p:stCondLst>
                            <p:childTnLst>
                              <p:par>
                                <p:cTn id="32" presetID="10" presetClass="entr" presetSubtype="0" fill="hold" grpId="0" nodeType="after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fade">
                                      <p:cBhvr>
                                        <p:cTn id="37" dur="500"/>
                                        <p:tgtEl>
                                          <p:spTgt spid="28"/>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32">
                                            <p:txEl>
                                              <p:pRg st="0" end="0"/>
                                            </p:txEl>
                                          </p:spTgt>
                                        </p:tgtEl>
                                        <p:attrNameLst>
                                          <p:attrName>style.visibility</p:attrName>
                                        </p:attrNameLst>
                                      </p:cBhvr>
                                      <p:to>
                                        <p:strVal val="visible"/>
                                      </p:to>
                                    </p:set>
                                    <p:animEffect transition="in" filter="fade">
                                      <p:cBhvr>
                                        <p:cTn id="40" dur="500"/>
                                        <p:tgtEl>
                                          <p:spTgt spid="32">
                                            <p:txEl>
                                              <p:pRg st="0" end="0"/>
                                            </p:txEl>
                                          </p:spTgt>
                                        </p:tgtEl>
                                      </p:cBhvr>
                                    </p:animEffect>
                                  </p:childTnLst>
                                </p:cTn>
                              </p:par>
                            </p:childTnLst>
                          </p:cTn>
                        </p:par>
                        <p:par>
                          <p:cTn id="41" fill="hold">
                            <p:stCondLst>
                              <p:cond delay="2000"/>
                            </p:stCondLst>
                            <p:childTnLst>
                              <p:par>
                                <p:cTn id="42" presetID="10" presetClass="entr" presetSubtype="0" fill="hold" grpId="0" nodeType="after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fade">
                                      <p:cBhvr>
                                        <p:cTn id="44" dur="500"/>
                                        <p:tgtEl>
                                          <p:spTgt spid="26"/>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fade">
                                      <p:cBhvr>
                                        <p:cTn id="47" dur="500"/>
                                        <p:tgtEl>
                                          <p:spTgt spid="29"/>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33">
                                            <p:txEl>
                                              <p:pRg st="0" end="0"/>
                                            </p:txEl>
                                          </p:spTgt>
                                        </p:tgtEl>
                                        <p:attrNameLst>
                                          <p:attrName>style.visibility</p:attrName>
                                        </p:attrNameLst>
                                      </p:cBhvr>
                                      <p:to>
                                        <p:strVal val="visible"/>
                                      </p:to>
                                    </p:set>
                                    <p:animEffect transition="in" filter="fade">
                                      <p:cBhvr>
                                        <p:cTn id="50" dur="500"/>
                                        <p:tgtEl>
                                          <p:spTgt spid="3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38" grpId="0" animBg="1"/>
      <p:bldP spid="17" grpId="0" animBg="1"/>
      <p:bldP spid="13" grpId="0"/>
      <p:bldP spid="14" grpId="0" animBg="1"/>
      <p:bldP spid="18" grpId="0" animBg="1"/>
      <p:bldP spid="26" grpId="0" animBg="1"/>
      <p:bldP spid="27" grpId="0"/>
      <p:bldP spid="28" grpId="0"/>
      <p:bldP spid="29" grpId="0"/>
      <p:bldP spid="31" grpId="0" build="p">
        <p:tmplLst>
          <p:tmpl lvl="1">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10" presetClass="entr" presetSubtype="0" fill="hold" nodeType="with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fade">
                      <p:cBhvr>
                        <p:cTn dur="500"/>
                        <p:tgtEl>
                          <p:spTgt spid="32"/>
                        </p:tgtEl>
                      </p:cBhvr>
                    </p:animEffect>
                  </p:childTnLst>
                </p:cTn>
              </p:par>
            </p:tnLst>
          </p:tmpl>
        </p:tmplLst>
      </p:bldP>
      <p:bldP spid="33" grpId="0" build="p">
        <p:tmplLst>
          <p:tmpl lvl="1">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94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235873" y="6418877"/>
            <a:ext cx="513735" cy="227164"/>
          </a:xfrm>
          <a:prstGeom prst="rect">
            <a:avLst/>
          </a:prstGeom>
        </p:spPr>
        <p:txBody>
          <a:bodyPr/>
          <a:lstStyle>
            <a:lvl1pPr>
              <a:defRPr>
                <a:solidFill>
                  <a:schemeClr val="bg1"/>
                </a:solidFill>
              </a:defRPr>
            </a:lvl1pPr>
          </a:lstStyle>
          <a:p>
            <a:fld id="{D8D877B3-D348-4611-9BDB-C5374591D951}" type="slidenum">
              <a:rPr lang="en-US" smtClean="0"/>
              <a:pPr/>
              <a:t>‹#›</a:t>
            </a:fld>
            <a:endParaRPr lang="en-US"/>
          </a:p>
        </p:txBody>
      </p:sp>
      <p:sp>
        <p:nvSpPr>
          <p:cNvPr id="7" name="Rectangle 6"/>
          <p:cNvSpPr/>
          <p:nvPr userDrawn="1"/>
        </p:nvSpPr>
        <p:spPr>
          <a:xfrm>
            <a:off x="4167553" y="0"/>
            <a:ext cx="2092569" cy="6858000"/>
          </a:xfrm>
          <a:prstGeom prst="rect">
            <a:avLst/>
          </a:prstGeom>
          <a:solidFill>
            <a:srgbClr val="003D6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0" i="0">
              <a:latin typeface="Poppins" pitchFamily="2" charset="77"/>
            </a:endParaRPr>
          </a:p>
        </p:txBody>
      </p:sp>
      <p:sp>
        <p:nvSpPr>
          <p:cNvPr id="2" name="Title 3">
            <a:extLst>
              <a:ext uri="{FF2B5EF4-FFF2-40B4-BE49-F238E27FC236}">
                <a16:creationId xmlns:a16="http://schemas.microsoft.com/office/drawing/2014/main" id="{478366EC-C0CA-E6F1-BEA4-01DF3899ED81}"/>
              </a:ext>
            </a:extLst>
          </p:cNvPr>
          <p:cNvSpPr txBox="1">
            <a:spLocks/>
          </p:cNvSpPr>
          <p:nvPr userDrawn="1"/>
        </p:nvSpPr>
        <p:spPr>
          <a:xfrm>
            <a:off x="6640178" y="294160"/>
            <a:ext cx="5374409" cy="601767"/>
          </a:xfrm>
          <a:prstGeom prst="rect">
            <a:avLst/>
          </a:prstGeom>
        </p:spPr>
        <p:txBody>
          <a:bodyPr/>
          <a:lstStyle>
            <a:lvl1pPr algn="l" defTabSz="914318" rtl="0" eaLnBrk="1" latinLnBrk="0" hangingPunct="1">
              <a:lnSpc>
                <a:spcPct val="80000"/>
              </a:lnSpc>
              <a:spcBef>
                <a:spcPct val="0"/>
              </a:spcBef>
              <a:buNone/>
              <a:defRPr sz="4400" b="1" i="0" kern="1200" spc="-151" baseline="0">
                <a:solidFill>
                  <a:schemeClr val="tx1"/>
                </a:solidFill>
                <a:latin typeface="Poppins" pitchFamily="2" charset="77"/>
                <a:ea typeface="+mj-ea"/>
                <a:cs typeface="+mj-cs"/>
              </a:defRPr>
            </a:lvl1pPr>
          </a:lstStyle>
          <a:p>
            <a:r>
              <a:rPr lang="en-US" spc="0" baseline="0" dirty="0">
                <a:solidFill>
                  <a:schemeClr val="tx1"/>
                </a:solidFill>
              </a:rPr>
              <a:t>Next steps</a:t>
            </a:r>
            <a:r>
              <a:rPr lang="en-US" spc="0" baseline="0" dirty="0">
                <a:solidFill>
                  <a:schemeClr val="accent1"/>
                </a:solidFill>
              </a:rPr>
              <a:t>.</a:t>
            </a:r>
          </a:p>
        </p:txBody>
      </p:sp>
      <p:sp>
        <p:nvSpPr>
          <p:cNvPr id="5" name="Rectangle 4">
            <a:extLst>
              <a:ext uri="{FF2B5EF4-FFF2-40B4-BE49-F238E27FC236}">
                <a16:creationId xmlns:a16="http://schemas.microsoft.com/office/drawing/2014/main" id="{392BF295-73CC-AE0E-35EB-BE227AB7833B}"/>
              </a:ext>
            </a:extLst>
          </p:cNvPr>
          <p:cNvSpPr/>
          <p:nvPr userDrawn="1"/>
        </p:nvSpPr>
        <p:spPr>
          <a:xfrm>
            <a:off x="6754989" y="934717"/>
            <a:ext cx="468000" cy="66702"/>
          </a:xfrm>
          <a:prstGeom prst="rect">
            <a:avLst/>
          </a:prstGeom>
          <a:solidFill>
            <a:srgbClr val="FEC5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8">
            <a:extLst>
              <a:ext uri="{FF2B5EF4-FFF2-40B4-BE49-F238E27FC236}">
                <a16:creationId xmlns:a16="http://schemas.microsoft.com/office/drawing/2014/main" id="{00F4DA38-5904-2313-E84A-D3E8BA7F6424}"/>
              </a:ext>
            </a:extLst>
          </p:cNvPr>
          <p:cNvSpPr>
            <a:spLocks noGrp="1"/>
          </p:cNvSpPr>
          <p:nvPr>
            <p:ph type="body" sz="quarter" idx="11"/>
          </p:nvPr>
        </p:nvSpPr>
        <p:spPr>
          <a:xfrm>
            <a:off x="6685471" y="1225550"/>
            <a:ext cx="5254483" cy="5340350"/>
          </a:xfrm>
        </p:spPr>
        <p:txBody>
          <a:bodyPr/>
          <a:lstStyle>
            <a:lvl1pPr marL="0" indent="0">
              <a:buFont typeface="Arial" panose="020B0604020202020204" pitchFamily="34" charset="0"/>
              <a:buNone/>
              <a:defRPr/>
            </a:lvl1pPr>
          </a:lstStyle>
          <a:p>
            <a:pPr lvl="0"/>
            <a:endParaRPr lang="en-US" dirty="0"/>
          </a:p>
        </p:txBody>
      </p:sp>
      <p:pic>
        <p:nvPicPr>
          <p:cNvPr id="28" name="Picture 27">
            <a:extLst>
              <a:ext uri="{FF2B5EF4-FFF2-40B4-BE49-F238E27FC236}">
                <a16:creationId xmlns:a16="http://schemas.microsoft.com/office/drawing/2014/main" id="{E399E30D-DC90-060E-3B3B-42763C48B43E}"/>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a:ext>
            </a:extLst>
          </a:blip>
          <a:srcRect/>
          <a:stretch/>
        </p:blipFill>
        <p:spPr>
          <a:xfrm>
            <a:off x="0" y="0"/>
            <a:ext cx="4167554" cy="6858000"/>
          </a:xfrm>
          <a:prstGeom prst="rect">
            <a:avLst/>
          </a:prstGeom>
        </p:spPr>
      </p:pic>
    </p:spTree>
    <p:extLst>
      <p:ext uri="{BB962C8B-B14F-4D97-AF65-F5344CB8AC3E}">
        <p14:creationId xmlns:p14="http://schemas.microsoft.com/office/powerpoint/2010/main" val="181166030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93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235873" y="6418877"/>
            <a:ext cx="513735" cy="227164"/>
          </a:xfrm>
          <a:prstGeom prst="rect">
            <a:avLst/>
          </a:prstGeom>
        </p:spPr>
        <p:txBody>
          <a:bodyPr/>
          <a:lstStyle>
            <a:lvl1pPr>
              <a:defRPr>
                <a:solidFill>
                  <a:schemeClr val="bg1"/>
                </a:solidFill>
              </a:defRPr>
            </a:lvl1pPr>
          </a:lstStyle>
          <a:p>
            <a:fld id="{D8D877B3-D348-4611-9BDB-C5374591D951}" type="slidenum">
              <a:rPr lang="en-US" smtClean="0"/>
              <a:pPr/>
              <a:t>‹#›</a:t>
            </a:fld>
            <a:endParaRPr lang="en-US"/>
          </a:p>
        </p:txBody>
      </p:sp>
      <p:sp>
        <p:nvSpPr>
          <p:cNvPr id="7" name="Rectangle 6"/>
          <p:cNvSpPr/>
          <p:nvPr userDrawn="1"/>
        </p:nvSpPr>
        <p:spPr>
          <a:xfrm>
            <a:off x="0" y="0"/>
            <a:ext cx="990600" cy="6858000"/>
          </a:xfrm>
          <a:prstGeom prst="rect">
            <a:avLst/>
          </a:prstGeom>
          <a:solidFill>
            <a:srgbClr val="003D6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0" i="0">
              <a:latin typeface="Poppins" pitchFamily="2" charset="77"/>
            </a:endParaRPr>
          </a:p>
        </p:txBody>
      </p:sp>
      <p:sp>
        <p:nvSpPr>
          <p:cNvPr id="8" name="Номер слайда 21"/>
          <p:cNvSpPr txBox="1">
            <a:spLocks/>
          </p:cNvSpPr>
          <p:nvPr userDrawn="1"/>
        </p:nvSpPr>
        <p:spPr>
          <a:xfrm>
            <a:off x="235873" y="6418877"/>
            <a:ext cx="513735" cy="227164"/>
          </a:xfrm>
          <a:prstGeom prst="rect">
            <a:avLst/>
          </a:prstGeom>
          <a:noFill/>
        </p:spPr>
        <p:txBody>
          <a:bodyPr vert="horz" lIns="0" tIns="0" rIns="0" bIns="0" rtlCol="0" anchor="ctr"/>
          <a:lstStyle>
            <a:defPPr>
              <a:defRPr lang="en-US"/>
            </a:defPPr>
            <a:lvl1pPr marL="0" algn="ctr" defTabSz="914330" rtl="0" eaLnBrk="1" latinLnBrk="0" hangingPunct="1">
              <a:defRPr sz="1000" b="0" i="0" kern="1200">
                <a:solidFill>
                  <a:schemeClr val="tx1">
                    <a:alpha val="70000"/>
                  </a:schemeClr>
                </a:solidFill>
                <a:latin typeface="Montserrat Medium" charset="0"/>
                <a:ea typeface="Montserrat Medium" charset="0"/>
                <a:cs typeface="Montserrat Medium" charset="0"/>
              </a:defRPr>
            </a:lvl1pPr>
            <a:lvl2pPr marL="457165" algn="l" defTabSz="914330" rtl="0" eaLnBrk="1" latinLnBrk="0" hangingPunct="1">
              <a:defRPr sz="1800" kern="1200">
                <a:solidFill>
                  <a:schemeClr val="tx1"/>
                </a:solidFill>
                <a:latin typeface="+mn-lt"/>
                <a:ea typeface="+mn-ea"/>
                <a:cs typeface="+mn-cs"/>
              </a:defRPr>
            </a:lvl2pPr>
            <a:lvl3pPr marL="914330" algn="l" defTabSz="914330" rtl="0" eaLnBrk="1" latinLnBrk="0" hangingPunct="1">
              <a:defRPr sz="1800" kern="1200">
                <a:solidFill>
                  <a:schemeClr val="tx1"/>
                </a:solidFill>
                <a:latin typeface="+mn-lt"/>
                <a:ea typeface="+mn-ea"/>
                <a:cs typeface="+mn-cs"/>
              </a:defRPr>
            </a:lvl3pPr>
            <a:lvl4pPr marL="1371495" algn="l" defTabSz="914330" rtl="0" eaLnBrk="1" latinLnBrk="0" hangingPunct="1">
              <a:defRPr sz="1800" kern="1200">
                <a:solidFill>
                  <a:schemeClr val="tx1"/>
                </a:solidFill>
                <a:latin typeface="+mn-lt"/>
                <a:ea typeface="+mn-ea"/>
                <a:cs typeface="+mn-cs"/>
              </a:defRPr>
            </a:lvl4pPr>
            <a:lvl5pPr marL="1828660" algn="l" defTabSz="914330" rtl="0" eaLnBrk="1" latinLnBrk="0" hangingPunct="1">
              <a:defRPr sz="1800" kern="1200">
                <a:solidFill>
                  <a:schemeClr val="tx1"/>
                </a:solidFill>
                <a:latin typeface="+mn-lt"/>
                <a:ea typeface="+mn-ea"/>
                <a:cs typeface="+mn-cs"/>
              </a:defRPr>
            </a:lvl5pPr>
            <a:lvl6pPr marL="2285825" algn="l" defTabSz="914330" rtl="0" eaLnBrk="1" latinLnBrk="0" hangingPunct="1">
              <a:defRPr sz="1800" kern="1200">
                <a:solidFill>
                  <a:schemeClr val="tx1"/>
                </a:solidFill>
                <a:latin typeface="+mn-lt"/>
                <a:ea typeface="+mn-ea"/>
                <a:cs typeface="+mn-cs"/>
              </a:defRPr>
            </a:lvl6pPr>
            <a:lvl7pPr marL="2742990" algn="l" defTabSz="914330" rtl="0" eaLnBrk="1" latinLnBrk="0" hangingPunct="1">
              <a:defRPr sz="1800" kern="1200">
                <a:solidFill>
                  <a:schemeClr val="tx1"/>
                </a:solidFill>
                <a:latin typeface="+mn-lt"/>
                <a:ea typeface="+mn-ea"/>
                <a:cs typeface="+mn-cs"/>
              </a:defRPr>
            </a:lvl7pPr>
            <a:lvl8pPr marL="3200155" algn="l" defTabSz="914330" rtl="0" eaLnBrk="1" latinLnBrk="0" hangingPunct="1">
              <a:defRPr sz="1800" kern="1200">
                <a:solidFill>
                  <a:schemeClr val="tx1"/>
                </a:solidFill>
                <a:latin typeface="+mn-lt"/>
                <a:ea typeface="+mn-ea"/>
                <a:cs typeface="+mn-cs"/>
              </a:defRPr>
            </a:lvl8pPr>
            <a:lvl9pPr marL="3657320" algn="l" defTabSz="914330" rtl="0" eaLnBrk="1" latinLnBrk="0" hangingPunct="1">
              <a:defRPr sz="1800" kern="1200">
                <a:solidFill>
                  <a:schemeClr val="tx1"/>
                </a:solidFill>
                <a:latin typeface="+mn-lt"/>
                <a:ea typeface="+mn-ea"/>
                <a:cs typeface="+mn-cs"/>
              </a:defRPr>
            </a:lvl9pPr>
          </a:lstStyle>
          <a:p>
            <a:fld id="{D8D877B3-D348-4611-9BDB-C5374591D951}" type="slidenum">
              <a:rPr lang="en-US" b="0" i="0" smtClean="0">
                <a:solidFill>
                  <a:schemeClr val="bg1"/>
                </a:solidFill>
                <a:latin typeface="Poppins Medium" pitchFamily="2" charset="77"/>
                <a:cs typeface="Poppins Medium" pitchFamily="2" charset="77"/>
              </a:rPr>
              <a:pPr/>
              <a:t>‹#›</a:t>
            </a:fld>
            <a:endParaRPr lang="en-US" b="0" i="0">
              <a:solidFill>
                <a:schemeClr val="bg1"/>
              </a:solidFill>
              <a:latin typeface="Poppins Medium" pitchFamily="2" charset="77"/>
              <a:cs typeface="Poppins Medium" pitchFamily="2" charset="77"/>
            </a:endParaRPr>
          </a:p>
        </p:txBody>
      </p:sp>
      <p:pic>
        <p:nvPicPr>
          <p:cNvPr id="4" name="Picture 3" descr="Icon&#10;&#10;Description automatically generated">
            <a:extLst>
              <a:ext uri="{FF2B5EF4-FFF2-40B4-BE49-F238E27FC236}">
                <a16:creationId xmlns:a16="http://schemas.microsoft.com/office/drawing/2014/main" id="{2B3C2331-F850-B16E-5981-B3C14CCA9E1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41179" y="3216689"/>
            <a:ext cx="306122" cy="424621"/>
          </a:xfrm>
          <a:prstGeom prst="rect">
            <a:avLst/>
          </a:prstGeom>
        </p:spPr>
      </p:pic>
      <p:sp>
        <p:nvSpPr>
          <p:cNvPr id="2" name="Title 3">
            <a:extLst>
              <a:ext uri="{FF2B5EF4-FFF2-40B4-BE49-F238E27FC236}">
                <a16:creationId xmlns:a16="http://schemas.microsoft.com/office/drawing/2014/main" id="{478366EC-C0CA-E6F1-BEA4-01DF3899ED81}"/>
              </a:ext>
            </a:extLst>
          </p:cNvPr>
          <p:cNvSpPr txBox="1">
            <a:spLocks/>
          </p:cNvSpPr>
          <p:nvPr userDrawn="1"/>
        </p:nvSpPr>
        <p:spPr>
          <a:xfrm>
            <a:off x="1196911" y="294160"/>
            <a:ext cx="5374409" cy="601767"/>
          </a:xfrm>
          <a:prstGeom prst="rect">
            <a:avLst/>
          </a:prstGeom>
        </p:spPr>
        <p:txBody>
          <a:bodyPr/>
          <a:lstStyle>
            <a:lvl1pPr algn="l" defTabSz="914318" rtl="0" eaLnBrk="1" latinLnBrk="0" hangingPunct="1">
              <a:lnSpc>
                <a:spcPct val="80000"/>
              </a:lnSpc>
              <a:spcBef>
                <a:spcPct val="0"/>
              </a:spcBef>
              <a:buNone/>
              <a:defRPr sz="4400" b="1" i="0" kern="1200" spc="-151" baseline="0">
                <a:solidFill>
                  <a:schemeClr val="tx1"/>
                </a:solidFill>
                <a:latin typeface="Poppins" pitchFamily="2" charset="77"/>
                <a:ea typeface="+mj-ea"/>
                <a:cs typeface="+mj-cs"/>
              </a:defRPr>
            </a:lvl1pPr>
          </a:lstStyle>
          <a:p>
            <a:r>
              <a:rPr lang="en-US" spc="0" baseline="0" dirty="0"/>
              <a:t>Attendance</a:t>
            </a:r>
            <a:r>
              <a:rPr lang="en-US" spc="0" baseline="0" dirty="0">
                <a:solidFill>
                  <a:schemeClr val="accent1"/>
                </a:solidFill>
              </a:rPr>
              <a:t>.</a:t>
            </a:r>
          </a:p>
        </p:txBody>
      </p:sp>
      <p:sp>
        <p:nvSpPr>
          <p:cNvPr id="5" name="Rectangle 4">
            <a:extLst>
              <a:ext uri="{FF2B5EF4-FFF2-40B4-BE49-F238E27FC236}">
                <a16:creationId xmlns:a16="http://schemas.microsoft.com/office/drawing/2014/main" id="{392BF295-73CC-AE0E-35EB-BE227AB7833B}"/>
              </a:ext>
            </a:extLst>
          </p:cNvPr>
          <p:cNvSpPr/>
          <p:nvPr userDrawn="1"/>
        </p:nvSpPr>
        <p:spPr>
          <a:xfrm>
            <a:off x="1311722" y="934717"/>
            <a:ext cx="468000" cy="66702"/>
          </a:xfrm>
          <a:prstGeom prst="rect">
            <a:avLst/>
          </a:prstGeom>
          <a:solidFill>
            <a:srgbClr val="FEC5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3">
            <a:extLst>
              <a:ext uri="{FF2B5EF4-FFF2-40B4-BE49-F238E27FC236}">
                <a16:creationId xmlns:a16="http://schemas.microsoft.com/office/drawing/2014/main" id="{7AD3D2C8-90E2-7777-8E25-E699D47CDBC3}"/>
              </a:ext>
            </a:extLst>
          </p:cNvPr>
          <p:cNvSpPr txBox="1">
            <a:spLocks/>
          </p:cNvSpPr>
          <p:nvPr userDrawn="1"/>
        </p:nvSpPr>
        <p:spPr>
          <a:xfrm>
            <a:off x="6024829" y="291284"/>
            <a:ext cx="5374409" cy="601767"/>
          </a:xfrm>
          <a:prstGeom prst="rect">
            <a:avLst/>
          </a:prstGeom>
        </p:spPr>
        <p:txBody>
          <a:bodyPr/>
          <a:lstStyle>
            <a:lvl1pPr algn="l" defTabSz="914318" rtl="0" eaLnBrk="1" latinLnBrk="0" hangingPunct="1">
              <a:lnSpc>
                <a:spcPct val="80000"/>
              </a:lnSpc>
              <a:spcBef>
                <a:spcPct val="0"/>
              </a:spcBef>
              <a:buNone/>
              <a:defRPr sz="4400" b="1" i="0" kern="1200" spc="-151" baseline="0">
                <a:solidFill>
                  <a:schemeClr val="tx1"/>
                </a:solidFill>
                <a:latin typeface="Poppins" pitchFamily="2" charset="77"/>
                <a:ea typeface="+mj-ea"/>
                <a:cs typeface="+mj-cs"/>
              </a:defRPr>
            </a:lvl1pPr>
          </a:lstStyle>
          <a:p>
            <a:r>
              <a:rPr lang="en-US" spc="0" baseline="0" dirty="0"/>
              <a:t>Feedback</a:t>
            </a:r>
            <a:r>
              <a:rPr lang="en-US" spc="0" baseline="0" dirty="0">
                <a:solidFill>
                  <a:schemeClr val="accent1"/>
                </a:solidFill>
              </a:rPr>
              <a:t>.</a:t>
            </a:r>
          </a:p>
        </p:txBody>
      </p:sp>
      <p:sp>
        <p:nvSpPr>
          <p:cNvPr id="10" name="Rectangle 9">
            <a:extLst>
              <a:ext uri="{FF2B5EF4-FFF2-40B4-BE49-F238E27FC236}">
                <a16:creationId xmlns:a16="http://schemas.microsoft.com/office/drawing/2014/main" id="{01C7EDE2-7860-8B56-6073-FC0558AE7BC2}"/>
              </a:ext>
            </a:extLst>
          </p:cNvPr>
          <p:cNvSpPr/>
          <p:nvPr userDrawn="1"/>
        </p:nvSpPr>
        <p:spPr>
          <a:xfrm>
            <a:off x="6139640" y="931841"/>
            <a:ext cx="468000" cy="66702"/>
          </a:xfrm>
          <a:prstGeom prst="rect">
            <a:avLst/>
          </a:prstGeom>
          <a:solidFill>
            <a:srgbClr val="FEC5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Graphic 18">
            <a:extLst>
              <a:ext uri="{FF2B5EF4-FFF2-40B4-BE49-F238E27FC236}">
                <a16:creationId xmlns:a16="http://schemas.microsoft.com/office/drawing/2014/main" id="{F2F85F99-75E4-ADC4-22CC-C32631EEDD1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530196" y="2884367"/>
            <a:ext cx="4876800" cy="2676525"/>
          </a:xfrm>
          <a:prstGeom prst="rect">
            <a:avLst/>
          </a:prstGeom>
        </p:spPr>
      </p:pic>
      <p:pic>
        <p:nvPicPr>
          <p:cNvPr id="29" name="Graphic 28">
            <a:extLst>
              <a:ext uri="{FF2B5EF4-FFF2-40B4-BE49-F238E27FC236}">
                <a16:creationId xmlns:a16="http://schemas.microsoft.com/office/drawing/2014/main" id="{AE7675CA-867B-6941-90FF-3902C761DD6B}"/>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260984" y="1603076"/>
            <a:ext cx="3838575" cy="4876800"/>
          </a:xfrm>
          <a:prstGeom prst="rect">
            <a:avLst/>
          </a:prstGeom>
        </p:spPr>
      </p:pic>
    </p:spTree>
    <p:extLst>
      <p:ext uri="{BB962C8B-B14F-4D97-AF65-F5344CB8AC3E}">
        <p14:creationId xmlns:p14="http://schemas.microsoft.com/office/powerpoint/2010/main" val="240198649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10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235873" y="6418877"/>
            <a:ext cx="513735" cy="227164"/>
          </a:xfrm>
          <a:prstGeom prst="rect">
            <a:avLst/>
          </a:prstGeom>
        </p:spPr>
        <p:txBody>
          <a:bodyPr/>
          <a:lstStyle/>
          <a:p>
            <a:fld id="{D8D877B3-D348-4611-9BDB-C5374591D951}" type="slidenum">
              <a:rPr lang="en-US" smtClean="0"/>
              <a:pPr/>
              <a:t>‹#›</a:t>
            </a:fld>
            <a:endParaRPr lang="en-US"/>
          </a:p>
        </p:txBody>
      </p:sp>
      <p:sp>
        <p:nvSpPr>
          <p:cNvPr id="4" name="Rectangle 3">
            <a:extLst>
              <a:ext uri="{FF2B5EF4-FFF2-40B4-BE49-F238E27FC236}">
                <a16:creationId xmlns:a16="http://schemas.microsoft.com/office/drawing/2014/main" id="{9DD7FEA6-E10C-A785-8E3D-AAD5B5262D38}"/>
              </a:ext>
            </a:extLst>
          </p:cNvPr>
          <p:cNvSpPr/>
          <p:nvPr userDrawn="1"/>
        </p:nvSpPr>
        <p:spPr>
          <a:xfrm>
            <a:off x="0" y="0"/>
            <a:ext cx="12192000" cy="6858000"/>
          </a:xfrm>
          <a:prstGeom prst="rect">
            <a:avLst/>
          </a:prstGeom>
          <a:solidFill>
            <a:srgbClr val="003D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335E7A4A-E34C-23DB-CE17-D45D93961E9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10213" y="930486"/>
            <a:ext cx="2705100" cy="849045"/>
          </a:xfrm>
          <a:prstGeom prst="rect">
            <a:avLst/>
          </a:prstGeom>
        </p:spPr>
      </p:pic>
      <p:pic>
        <p:nvPicPr>
          <p:cNvPr id="6" name="Picture 5" descr="Shape&#10;&#10;Description automatically generated with medium confidence">
            <a:extLst>
              <a:ext uri="{FF2B5EF4-FFF2-40B4-BE49-F238E27FC236}">
                <a16:creationId xmlns:a16="http://schemas.microsoft.com/office/drawing/2014/main" id="{AF6E8234-3FD6-7A0E-C745-4CD0A87A60D8}"/>
              </a:ext>
            </a:extLst>
          </p:cNvPr>
          <p:cNvPicPr>
            <a:picLocks noChangeAspect="1"/>
          </p:cNvPicPr>
          <p:nvPr userDrawn="1"/>
        </p:nvPicPr>
        <p:blipFill rotWithShape="1">
          <a:blip r:embed="rId3" cstate="screen">
            <a:alphaModFix amt="20000"/>
            <a:extLst>
              <a:ext uri="{28A0092B-C50C-407E-A947-70E740481C1C}">
                <a14:useLocalDpi xmlns:a14="http://schemas.microsoft.com/office/drawing/2010/main"/>
              </a:ext>
            </a:extLst>
          </a:blip>
          <a:srcRect/>
          <a:stretch/>
        </p:blipFill>
        <p:spPr>
          <a:xfrm>
            <a:off x="7808495" y="-1"/>
            <a:ext cx="4383505" cy="6858001"/>
          </a:xfrm>
          <a:prstGeom prst="rect">
            <a:avLst/>
          </a:prstGeom>
        </p:spPr>
      </p:pic>
      <p:sp>
        <p:nvSpPr>
          <p:cNvPr id="2" name="TextBox 1">
            <a:extLst>
              <a:ext uri="{FF2B5EF4-FFF2-40B4-BE49-F238E27FC236}">
                <a16:creationId xmlns:a16="http://schemas.microsoft.com/office/drawing/2014/main" id="{2798822A-3D73-A2B0-C29B-34EBC98A5A09}"/>
              </a:ext>
            </a:extLst>
          </p:cNvPr>
          <p:cNvSpPr txBox="1"/>
          <p:nvPr userDrawn="1"/>
        </p:nvSpPr>
        <p:spPr>
          <a:xfrm>
            <a:off x="854765" y="2698178"/>
            <a:ext cx="6003235" cy="1107996"/>
          </a:xfrm>
          <a:prstGeom prst="rect">
            <a:avLst/>
          </a:prstGeom>
          <a:noFill/>
        </p:spPr>
        <p:txBody>
          <a:bodyPr wrap="square" rtlCol="0">
            <a:spAutoFit/>
          </a:bodyPr>
          <a:lstStyle/>
          <a:p>
            <a:r>
              <a:rPr lang="en-US" sz="6600" b="1" dirty="0">
                <a:solidFill>
                  <a:schemeClr val="bg1"/>
                </a:solidFill>
                <a:latin typeface="Poppins" panose="00000500000000000000" pitchFamily="2" charset="0"/>
                <a:cs typeface="Poppins" panose="00000500000000000000" pitchFamily="2" charset="0"/>
              </a:rPr>
              <a:t>Thank you</a:t>
            </a:r>
            <a:r>
              <a:rPr lang="en-US" sz="6600" b="1" dirty="0">
                <a:solidFill>
                  <a:srgbClr val="FEC507"/>
                </a:solidFill>
                <a:latin typeface="Poppins" panose="00000500000000000000" pitchFamily="2" charset="0"/>
                <a:cs typeface="Poppins" panose="00000500000000000000" pitchFamily="2" charset="0"/>
              </a:rPr>
              <a:t>.</a:t>
            </a:r>
            <a:endParaRPr lang="en-GB" sz="6600" b="1" dirty="0">
              <a:solidFill>
                <a:srgbClr val="FEC507"/>
              </a:solidFill>
              <a:latin typeface="Poppins" panose="00000500000000000000" pitchFamily="2" charset="0"/>
              <a:cs typeface="Poppins" panose="00000500000000000000" pitchFamily="2" charset="0"/>
            </a:endParaRPr>
          </a:p>
        </p:txBody>
      </p:sp>
      <p:sp>
        <p:nvSpPr>
          <p:cNvPr id="9" name="TextBox 8">
            <a:extLst>
              <a:ext uri="{FF2B5EF4-FFF2-40B4-BE49-F238E27FC236}">
                <a16:creationId xmlns:a16="http://schemas.microsoft.com/office/drawing/2014/main" id="{128A8BAF-776B-9A95-4978-14875FA74B9F}"/>
              </a:ext>
            </a:extLst>
          </p:cNvPr>
          <p:cNvSpPr txBox="1"/>
          <p:nvPr userDrawn="1"/>
        </p:nvSpPr>
        <p:spPr>
          <a:xfrm>
            <a:off x="869674" y="4724822"/>
            <a:ext cx="7429500" cy="1401281"/>
          </a:xfrm>
          <a:prstGeom prst="rect">
            <a:avLst/>
          </a:prstGeom>
          <a:noFill/>
        </p:spPr>
        <p:txBody>
          <a:bodyPr wrap="square">
            <a:spAutoFit/>
          </a:bodyPr>
          <a:lstStyle/>
          <a:p>
            <a:pPr>
              <a:lnSpc>
                <a:spcPct val="107000"/>
              </a:lnSpc>
              <a:spcAft>
                <a:spcPts val="800"/>
              </a:spcAft>
            </a:pPr>
            <a:r>
              <a:rPr lang="en-US" sz="1600" b="1" dirty="0">
                <a:solidFill>
                  <a:srgbClr val="FFFFFF"/>
                </a:solidFill>
                <a:effectLst/>
                <a:latin typeface="Poppins" panose="00000500000000000000" pitchFamily="2" charset="0"/>
                <a:ea typeface="Poppins" panose="00000500000000000000" pitchFamily="2" charset="0"/>
                <a:cs typeface="Poppins" panose="00000500000000000000" pitchFamily="2" charset="0"/>
              </a:rPr>
              <a:t>Education Development Trust</a:t>
            </a:r>
            <a:br>
              <a:rPr lang="en-US" sz="1600" dirty="0">
                <a:solidFill>
                  <a:srgbClr val="FFFFFF"/>
                </a:solidFill>
                <a:effectLst/>
                <a:latin typeface="Poppins" panose="00000500000000000000" pitchFamily="2" charset="0"/>
                <a:ea typeface="Poppins" panose="00000500000000000000" pitchFamily="2" charset="0"/>
                <a:cs typeface="Poppins" panose="00000500000000000000" pitchFamily="2" charset="0"/>
              </a:rPr>
            </a:br>
            <a:r>
              <a:rPr lang="en-US" sz="1600" dirty="0">
                <a:solidFill>
                  <a:srgbClr val="FFFFFF"/>
                </a:solidFill>
                <a:effectLst/>
                <a:latin typeface="Poppins" panose="00000500000000000000" pitchFamily="2" charset="0"/>
                <a:ea typeface="Poppins" panose="00000500000000000000" pitchFamily="2" charset="0"/>
                <a:cs typeface="Poppins" panose="00000500000000000000" pitchFamily="2" charset="0"/>
              </a:rPr>
              <a:t>Highbridge House, 16-18 Duke Street, Reading, Berkshire RG1 4RU</a:t>
            </a:r>
            <a:br>
              <a:rPr lang="en-US" sz="1600" dirty="0">
                <a:solidFill>
                  <a:srgbClr val="FFFFFF"/>
                </a:solidFill>
                <a:effectLst/>
                <a:latin typeface="Poppins" panose="00000500000000000000" pitchFamily="2" charset="0"/>
                <a:ea typeface="Poppins" panose="00000500000000000000" pitchFamily="2" charset="0"/>
                <a:cs typeface="Poppins" panose="00000500000000000000" pitchFamily="2" charset="0"/>
              </a:rPr>
            </a:br>
            <a:r>
              <a:rPr lang="en-US" sz="1600" dirty="0">
                <a:solidFill>
                  <a:srgbClr val="FFFFFF"/>
                </a:solidFill>
                <a:effectLst/>
                <a:latin typeface="Poppins" panose="00000500000000000000" pitchFamily="2" charset="0"/>
                <a:ea typeface="Poppins" panose="00000500000000000000" pitchFamily="2" charset="0"/>
                <a:cs typeface="Poppins" panose="00000500000000000000" pitchFamily="2" charset="0"/>
              </a:rPr>
              <a:t>T +44 (0) 118 902 1000</a:t>
            </a:r>
            <a:br>
              <a:rPr lang="en-US" sz="1600" dirty="0">
                <a:solidFill>
                  <a:srgbClr val="FFFFFF"/>
                </a:solidFill>
                <a:effectLst/>
                <a:latin typeface="Poppins" panose="00000500000000000000" pitchFamily="2" charset="0"/>
                <a:ea typeface="Poppins" panose="00000500000000000000" pitchFamily="2" charset="0"/>
                <a:cs typeface="Poppins" panose="00000500000000000000" pitchFamily="2" charset="0"/>
              </a:rPr>
            </a:br>
            <a:r>
              <a:rPr lang="en-US" sz="1600" dirty="0">
                <a:solidFill>
                  <a:srgbClr val="FFFFFF"/>
                </a:solidFill>
                <a:effectLst/>
                <a:latin typeface="Poppins" panose="00000500000000000000" pitchFamily="2" charset="0"/>
                <a:ea typeface="Poppins" panose="00000500000000000000" pitchFamily="2" charset="0"/>
                <a:cs typeface="Poppins" panose="00000500000000000000" pitchFamily="2" charset="0"/>
              </a:rPr>
              <a:t>E </a:t>
            </a:r>
            <a:r>
              <a:rPr lang="en-US" sz="1600" b="1" u="sng" dirty="0">
                <a:solidFill>
                  <a:srgbClr val="FDC608"/>
                </a:solidFill>
                <a:effectLst/>
                <a:latin typeface="Poppins" panose="00000500000000000000" pitchFamily="2" charset="0"/>
                <a:ea typeface="Poppins" panose="00000500000000000000" pitchFamily="2" charset="0"/>
                <a:cs typeface="Poppins" panose="00000500000000000000" pitchFamily="2" charset="0"/>
                <a:hlinkClick r:id="rId4"/>
              </a:rPr>
              <a:t>enquiries@edt.org</a:t>
            </a:r>
            <a:br>
              <a:rPr lang="en-US" sz="1600" dirty="0">
                <a:solidFill>
                  <a:srgbClr val="FFFFFF"/>
                </a:solidFill>
                <a:effectLst/>
                <a:latin typeface="Poppins" panose="00000500000000000000" pitchFamily="2" charset="0"/>
                <a:ea typeface="Poppins" panose="00000500000000000000" pitchFamily="2" charset="0"/>
                <a:cs typeface="Poppins" panose="00000500000000000000" pitchFamily="2" charset="0"/>
              </a:rPr>
            </a:br>
            <a:r>
              <a:rPr lang="en-US" sz="1600" dirty="0">
                <a:solidFill>
                  <a:srgbClr val="FFFFFF"/>
                </a:solidFill>
                <a:effectLst/>
                <a:latin typeface="Poppins" panose="00000500000000000000" pitchFamily="2" charset="0"/>
                <a:ea typeface="Poppins" panose="00000500000000000000" pitchFamily="2" charset="0"/>
                <a:cs typeface="Poppins" panose="00000500000000000000" pitchFamily="2" charset="0"/>
              </a:rPr>
              <a:t>W </a:t>
            </a:r>
            <a:r>
              <a:rPr lang="en-US" sz="1600" b="1" u="sng" dirty="0">
                <a:solidFill>
                  <a:srgbClr val="FDC608"/>
                </a:solidFill>
                <a:effectLst/>
                <a:latin typeface="Poppins" panose="00000500000000000000" pitchFamily="2" charset="0"/>
                <a:ea typeface="Poppins" panose="00000500000000000000" pitchFamily="2" charset="0"/>
                <a:cs typeface="Poppins" panose="00000500000000000000" pitchFamily="2" charset="0"/>
                <a:hlinkClick r:id="rId5"/>
              </a:rPr>
              <a:t>www.edt.org</a:t>
            </a:r>
            <a:endParaRPr lang="en-GB" sz="1600" dirty="0">
              <a:effectLst/>
              <a:latin typeface="Poppins" panose="00000500000000000000" pitchFamily="2" charset="0"/>
              <a:ea typeface="Poppins" panose="00000500000000000000" pitchFamily="2" charset="0"/>
              <a:cs typeface="Times New Roman" panose="02020603050405020304" pitchFamily="18" charset="0"/>
            </a:endParaRPr>
          </a:p>
        </p:txBody>
      </p:sp>
    </p:spTree>
    <p:extLst>
      <p:ext uri="{BB962C8B-B14F-4D97-AF65-F5344CB8AC3E}">
        <p14:creationId xmlns:p14="http://schemas.microsoft.com/office/powerpoint/2010/main" val="47307521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Content slide (with subtitle)">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9023AAB9-550A-400D-58AE-5832E28714CA}"/>
              </a:ext>
            </a:extLst>
          </p:cNvPr>
          <p:cNvSpPr>
            <a:spLocks noGrp="1"/>
          </p:cNvSpPr>
          <p:nvPr>
            <p:ph type="body" sz="quarter" idx="10" hasCustomPrompt="1"/>
          </p:nvPr>
        </p:nvSpPr>
        <p:spPr>
          <a:xfrm>
            <a:off x="863461" y="101507"/>
            <a:ext cx="9835891" cy="755650"/>
          </a:xfrm>
          <a:prstGeom prst="rect">
            <a:avLst/>
          </a:prstGeom>
        </p:spPr>
        <p:txBody>
          <a:bodyPr/>
          <a:lstStyle>
            <a:lvl1pPr marL="0" indent="0">
              <a:buNone/>
              <a:defRPr lang="en-US" sz="5400" b="1" kern="1200" dirty="0">
                <a:solidFill>
                  <a:srgbClr val="8C0052"/>
                </a:solidFill>
                <a:latin typeface="+mj-lt"/>
                <a:ea typeface="+mn-ea"/>
                <a:cs typeface="Arial" panose="020B0604020202020204" pitchFamily="34" charset="0"/>
              </a:defRPr>
            </a:lvl1pPr>
            <a:lvl2pPr marL="457200" indent="0">
              <a:buNone/>
              <a:defRPr lang="en-US" sz="5400" b="1" kern="1200" dirty="0" smtClean="0">
                <a:solidFill>
                  <a:srgbClr val="015D84"/>
                </a:solidFill>
                <a:latin typeface="Arial" panose="020B0604020202020204" pitchFamily="34" charset="0"/>
                <a:ea typeface="+mn-ea"/>
                <a:cs typeface="Arial" panose="020B0604020202020204" pitchFamily="34" charset="0"/>
              </a:defRPr>
            </a:lvl2pPr>
            <a:lvl3pPr marL="914400" indent="0">
              <a:buNone/>
              <a:defRPr lang="en-US" sz="5400" b="1" kern="1200" dirty="0" smtClean="0">
                <a:solidFill>
                  <a:srgbClr val="015D84"/>
                </a:solidFill>
                <a:latin typeface="Arial" panose="020B0604020202020204" pitchFamily="34" charset="0"/>
                <a:ea typeface="+mn-ea"/>
                <a:cs typeface="Arial" panose="020B0604020202020204" pitchFamily="34" charset="0"/>
              </a:defRPr>
            </a:lvl3pPr>
            <a:lvl4pPr marL="1371600" indent="0">
              <a:buNone/>
              <a:defRPr lang="en-US" sz="5400" b="1" kern="1200" dirty="0" smtClean="0">
                <a:solidFill>
                  <a:srgbClr val="015D84"/>
                </a:solidFill>
                <a:latin typeface="Arial" panose="020B0604020202020204" pitchFamily="34" charset="0"/>
                <a:ea typeface="+mn-ea"/>
                <a:cs typeface="Arial" panose="020B0604020202020204" pitchFamily="34" charset="0"/>
              </a:defRPr>
            </a:lvl4pPr>
            <a:lvl5pPr marL="1828800" indent="0">
              <a:buNone/>
              <a:defRPr lang="en-GB" sz="5400" b="1" kern="1200" dirty="0">
                <a:solidFill>
                  <a:srgbClr val="015D84"/>
                </a:solidFill>
                <a:latin typeface="Arial" panose="020B0604020202020204" pitchFamily="34" charset="0"/>
                <a:ea typeface="+mn-ea"/>
                <a:cs typeface="Arial" panose="020B0604020202020204" pitchFamily="34" charset="0"/>
              </a:defRPr>
            </a:lvl5pPr>
          </a:lstStyle>
          <a:p>
            <a:pPr lvl="0"/>
            <a:r>
              <a:rPr lang="en-US" dirty="0"/>
              <a:t>Section title here</a:t>
            </a:r>
          </a:p>
        </p:txBody>
      </p:sp>
      <p:sp>
        <p:nvSpPr>
          <p:cNvPr id="3" name="Text Placeholder 8">
            <a:extLst>
              <a:ext uri="{FF2B5EF4-FFF2-40B4-BE49-F238E27FC236}">
                <a16:creationId xmlns:a16="http://schemas.microsoft.com/office/drawing/2014/main" id="{573A7B71-C588-D164-862F-8BDAA875DE28}"/>
              </a:ext>
            </a:extLst>
          </p:cNvPr>
          <p:cNvSpPr>
            <a:spLocks noGrp="1"/>
          </p:cNvSpPr>
          <p:nvPr>
            <p:ph type="body" sz="quarter" idx="12" hasCustomPrompt="1"/>
          </p:nvPr>
        </p:nvSpPr>
        <p:spPr>
          <a:xfrm>
            <a:off x="863461" y="780082"/>
            <a:ext cx="10918231" cy="755650"/>
          </a:xfrm>
          <a:prstGeom prst="rect">
            <a:avLst/>
          </a:prstGeom>
        </p:spPr>
        <p:txBody>
          <a:bodyPr/>
          <a:lstStyle>
            <a:lvl1pPr marL="0" indent="0">
              <a:buNone/>
              <a:defRPr lang="en-US" sz="3200" kern="1200" dirty="0">
                <a:solidFill>
                  <a:schemeClr val="tx2"/>
                </a:solidFill>
                <a:latin typeface="+mj-lt"/>
                <a:ea typeface="+mn-ea"/>
                <a:cs typeface="Arial" panose="020B0604020202020204" pitchFamily="34" charset="0"/>
              </a:defRPr>
            </a:lvl1pPr>
            <a:lvl2pPr marL="457200" indent="0">
              <a:buNone/>
              <a:defRPr lang="en-US" sz="5400" b="1" kern="1200" dirty="0" smtClean="0">
                <a:solidFill>
                  <a:srgbClr val="015D84"/>
                </a:solidFill>
                <a:latin typeface="Arial" panose="020B0604020202020204" pitchFamily="34" charset="0"/>
                <a:ea typeface="+mn-ea"/>
                <a:cs typeface="Arial" panose="020B0604020202020204" pitchFamily="34" charset="0"/>
              </a:defRPr>
            </a:lvl2pPr>
            <a:lvl3pPr marL="914400" indent="0">
              <a:buNone/>
              <a:defRPr lang="en-US" sz="5400" b="1" kern="1200" dirty="0" smtClean="0">
                <a:solidFill>
                  <a:srgbClr val="015D84"/>
                </a:solidFill>
                <a:latin typeface="Arial" panose="020B0604020202020204" pitchFamily="34" charset="0"/>
                <a:ea typeface="+mn-ea"/>
                <a:cs typeface="Arial" panose="020B0604020202020204" pitchFamily="34" charset="0"/>
              </a:defRPr>
            </a:lvl3pPr>
            <a:lvl4pPr marL="1371600" indent="0">
              <a:buNone/>
              <a:defRPr lang="en-US" sz="5400" b="1" kern="1200" dirty="0" smtClean="0">
                <a:solidFill>
                  <a:srgbClr val="015D84"/>
                </a:solidFill>
                <a:latin typeface="Arial" panose="020B0604020202020204" pitchFamily="34" charset="0"/>
                <a:ea typeface="+mn-ea"/>
                <a:cs typeface="Arial" panose="020B0604020202020204" pitchFamily="34" charset="0"/>
              </a:defRPr>
            </a:lvl4pPr>
            <a:lvl5pPr marL="1828800" indent="0">
              <a:buNone/>
              <a:defRPr lang="en-GB" sz="5400" b="1" kern="1200" dirty="0">
                <a:solidFill>
                  <a:srgbClr val="015D84"/>
                </a:solidFill>
                <a:latin typeface="Arial" panose="020B0604020202020204" pitchFamily="34" charset="0"/>
                <a:ea typeface="+mn-ea"/>
                <a:cs typeface="Arial" panose="020B0604020202020204" pitchFamily="34" charset="0"/>
              </a:defRPr>
            </a:lvl5pPr>
          </a:lstStyle>
          <a:p>
            <a:pPr lvl="0"/>
            <a:r>
              <a:rPr lang="en-US" dirty="0"/>
              <a:t>Subtitle here</a:t>
            </a:r>
          </a:p>
        </p:txBody>
      </p:sp>
      <p:cxnSp>
        <p:nvCxnSpPr>
          <p:cNvPr id="4" name="Straight Connector 3">
            <a:extLst>
              <a:ext uri="{FF2B5EF4-FFF2-40B4-BE49-F238E27FC236}">
                <a16:creationId xmlns:a16="http://schemas.microsoft.com/office/drawing/2014/main" id="{C46748EE-9B72-6106-FA4B-D2CA9219A43F}"/>
              </a:ext>
            </a:extLst>
          </p:cNvPr>
          <p:cNvCxnSpPr>
            <a:cxnSpLocks/>
          </p:cNvCxnSpPr>
          <p:nvPr userDrawn="1"/>
        </p:nvCxnSpPr>
        <p:spPr>
          <a:xfrm>
            <a:off x="962935" y="1278621"/>
            <a:ext cx="10990625"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2231944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CBC967-18DB-4664-9B4D-06177FB946B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ADF7174-64B4-4D8F-BF44-3DD1F66CAD0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CD83D3-86C4-482F-A2DC-B4C55DBF3F7A}"/>
              </a:ext>
            </a:extLst>
          </p:cNvPr>
          <p:cNvSpPr>
            <a:spLocks noGrp="1"/>
          </p:cNvSpPr>
          <p:nvPr>
            <p:ph type="dt" sz="half" idx="10"/>
          </p:nvPr>
        </p:nvSpPr>
        <p:spPr/>
        <p:txBody>
          <a:bodyPr/>
          <a:lstStyle/>
          <a:p>
            <a:fld id="{397863A9-A952-41A7-BA26-B9B2F93FE0E5}" type="datetime1">
              <a:rPr lang="en-GB" smtClean="0"/>
              <a:t>24/02/2025</a:t>
            </a:fld>
            <a:endParaRPr lang="en-US"/>
          </a:p>
        </p:txBody>
      </p:sp>
      <p:sp>
        <p:nvSpPr>
          <p:cNvPr id="5" name="Footer Placeholder 4">
            <a:extLst>
              <a:ext uri="{FF2B5EF4-FFF2-40B4-BE49-F238E27FC236}">
                <a16:creationId xmlns:a16="http://schemas.microsoft.com/office/drawing/2014/main" id="{DCF05BE2-6C23-4CB4-A63E-457E635BF267}"/>
              </a:ext>
            </a:extLst>
          </p:cNvPr>
          <p:cNvSpPr>
            <a:spLocks noGrp="1"/>
          </p:cNvSpPr>
          <p:nvPr>
            <p:ph type="ftr" sz="quarter" idx="11"/>
          </p:nvPr>
        </p:nvSpPr>
        <p:spPr/>
        <p:txBody>
          <a:bodyPr/>
          <a:lstStyle/>
          <a:p>
            <a:r>
              <a:rPr lang="en-GB"/>
              <a:t>Andy Oliver and Catherine Ryall</a:t>
            </a:r>
            <a:endParaRPr lang="en-US"/>
          </a:p>
        </p:txBody>
      </p:sp>
      <p:sp>
        <p:nvSpPr>
          <p:cNvPr id="6" name="Slide Number Placeholder 5">
            <a:extLst>
              <a:ext uri="{FF2B5EF4-FFF2-40B4-BE49-F238E27FC236}">
                <a16:creationId xmlns:a16="http://schemas.microsoft.com/office/drawing/2014/main" id="{1C097965-24FE-4C07-BE16-69AE439950EF}"/>
              </a:ext>
            </a:extLst>
          </p:cNvPr>
          <p:cNvSpPr>
            <a:spLocks noGrp="1"/>
          </p:cNvSpPr>
          <p:nvPr>
            <p:ph type="sldNum" sz="quarter" idx="12"/>
          </p:nvPr>
        </p:nvSpPr>
        <p:spPr/>
        <p:txBody>
          <a:bodyPr/>
          <a:lstStyle/>
          <a:p>
            <a:fld id="{EE1939C1-24D7-49E9-A58A-7960365209F5}" type="slidenum">
              <a:rPr lang="en-US" smtClean="0"/>
              <a:t>‹#›</a:t>
            </a:fld>
            <a:endParaRPr lang="en-US"/>
          </a:p>
        </p:txBody>
      </p:sp>
    </p:spTree>
    <p:extLst>
      <p:ext uri="{BB962C8B-B14F-4D97-AF65-F5344CB8AC3E}">
        <p14:creationId xmlns:p14="http://schemas.microsoft.com/office/powerpoint/2010/main" val="115757281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F8366FC-1D0C-ACC0-3EE1-5A572ED871CB}"/>
              </a:ext>
            </a:extLst>
          </p:cNvPr>
          <p:cNvSpPr>
            <a:spLocks noGrp="1"/>
          </p:cNvSpPr>
          <p:nvPr>
            <p:ph type="dt" sz="half" idx="10"/>
          </p:nvPr>
        </p:nvSpPr>
        <p:spPr/>
        <p:txBody>
          <a:bodyPr/>
          <a:lstStyle/>
          <a:p>
            <a:fld id="{CB258840-6D39-4D71-8703-F0D4F502E60B}" type="datetimeFigureOut">
              <a:rPr lang="en-GB" smtClean="0"/>
              <a:t>24/02/2025</a:t>
            </a:fld>
            <a:endParaRPr lang="en-GB"/>
          </a:p>
        </p:txBody>
      </p:sp>
      <p:sp>
        <p:nvSpPr>
          <p:cNvPr id="3" name="Footer Placeholder 2">
            <a:extLst>
              <a:ext uri="{FF2B5EF4-FFF2-40B4-BE49-F238E27FC236}">
                <a16:creationId xmlns:a16="http://schemas.microsoft.com/office/drawing/2014/main" id="{B52CD382-18E6-112D-5FF2-F201B29BD630}"/>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509D6EBD-C35D-5F00-D2B7-B53EAAC643F3}"/>
              </a:ext>
            </a:extLst>
          </p:cNvPr>
          <p:cNvSpPr>
            <a:spLocks noGrp="1"/>
          </p:cNvSpPr>
          <p:nvPr>
            <p:ph type="sldNum" sz="quarter" idx="12"/>
          </p:nvPr>
        </p:nvSpPr>
        <p:spPr/>
        <p:txBody>
          <a:bodyPr/>
          <a:lstStyle/>
          <a:p>
            <a:fld id="{F81903EB-ED9B-45CF-9A8C-DF8BDB0A8880}" type="slidenum">
              <a:rPr lang="en-GB" smtClean="0"/>
              <a:t>‹#›</a:t>
            </a:fld>
            <a:endParaRPr lang="en-GB"/>
          </a:p>
        </p:txBody>
      </p:sp>
    </p:spTree>
    <p:extLst>
      <p:ext uri="{BB962C8B-B14F-4D97-AF65-F5344CB8AC3E}">
        <p14:creationId xmlns:p14="http://schemas.microsoft.com/office/powerpoint/2010/main" val="34556958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2_Custom Layout">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C5FF3BC2-9B63-9502-EC43-FD972CFB3ED9}"/>
              </a:ext>
            </a:extLst>
          </p:cNvPr>
          <p:cNvSpPr/>
          <p:nvPr userDrawn="1"/>
        </p:nvSpPr>
        <p:spPr>
          <a:xfrm>
            <a:off x="0" y="0"/>
            <a:ext cx="12192000" cy="685800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a:extLst>
              <a:ext uri="{FF2B5EF4-FFF2-40B4-BE49-F238E27FC236}">
                <a16:creationId xmlns:a16="http://schemas.microsoft.com/office/drawing/2014/main" id="{671B3312-ADA3-23BB-D456-6B02043C679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2781" r="40485"/>
          <a:stretch/>
        </p:blipFill>
        <p:spPr>
          <a:xfrm>
            <a:off x="-1" y="0"/>
            <a:ext cx="4728755" cy="6858000"/>
          </a:xfrm>
          <a:prstGeom prst="rect">
            <a:avLst/>
          </a:prstGeom>
        </p:spPr>
      </p:pic>
      <p:grpSp>
        <p:nvGrpSpPr>
          <p:cNvPr id="13" name="Group 12">
            <a:extLst>
              <a:ext uri="{FF2B5EF4-FFF2-40B4-BE49-F238E27FC236}">
                <a16:creationId xmlns:a16="http://schemas.microsoft.com/office/drawing/2014/main" id="{F55F2D04-04FC-86D6-552C-5E550879CCE5}"/>
              </a:ext>
            </a:extLst>
          </p:cNvPr>
          <p:cNvGrpSpPr/>
          <p:nvPr userDrawn="1"/>
        </p:nvGrpSpPr>
        <p:grpSpPr>
          <a:xfrm>
            <a:off x="4629150" y="495300"/>
            <a:ext cx="7183099" cy="6000750"/>
            <a:chOff x="4629150" y="495300"/>
            <a:chExt cx="7334250" cy="6000750"/>
          </a:xfrm>
        </p:grpSpPr>
        <p:cxnSp>
          <p:nvCxnSpPr>
            <p:cNvPr id="9" name="Straight Connector 8">
              <a:extLst>
                <a:ext uri="{FF2B5EF4-FFF2-40B4-BE49-F238E27FC236}">
                  <a16:creationId xmlns:a16="http://schemas.microsoft.com/office/drawing/2014/main" id="{79734BFD-D7B1-0A50-991F-09A2F5AD37CD}"/>
                </a:ext>
              </a:extLst>
            </p:cNvPr>
            <p:cNvCxnSpPr>
              <a:cxnSpLocks/>
            </p:cNvCxnSpPr>
            <p:nvPr userDrawn="1"/>
          </p:nvCxnSpPr>
          <p:spPr>
            <a:xfrm>
              <a:off x="4629150" y="495300"/>
              <a:ext cx="7334250" cy="0"/>
            </a:xfrm>
            <a:prstGeom prst="line">
              <a:avLst/>
            </a:prstGeom>
            <a:ln w="127000" cap="sq">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8EDFBFB2-B7C2-FC84-35A0-EAAC02A7E941}"/>
                </a:ext>
              </a:extLst>
            </p:cNvPr>
            <p:cNvCxnSpPr>
              <a:cxnSpLocks/>
            </p:cNvCxnSpPr>
            <p:nvPr userDrawn="1"/>
          </p:nvCxnSpPr>
          <p:spPr>
            <a:xfrm>
              <a:off x="4629150" y="6496050"/>
              <a:ext cx="7334250" cy="0"/>
            </a:xfrm>
            <a:prstGeom prst="line">
              <a:avLst/>
            </a:prstGeom>
            <a:ln w="127000" cap="sq">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873DD466-0376-FC02-50F0-2F76191C1245}"/>
                </a:ext>
              </a:extLst>
            </p:cNvPr>
            <p:cNvCxnSpPr>
              <a:cxnSpLocks/>
            </p:cNvCxnSpPr>
            <p:nvPr userDrawn="1"/>
          </p:nvCxnSpPr>
          <p:spPr>
            <a:xfrm flipV="1">
              <a:off x="11963400" y="552450"/>
              <a:ext cx="0" cy="5943600"/>
            </a:xfrm>
            <a:prstGeom prst="line">
              <a:avLst/>
            </a:prstGeom>
            <a:ln w="127000" cap="sq">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14" name="Group 13">
            <a:extLst>
              <a:ext uri="{FF2B5EF4-FFF2-40B4-BE49-F238E27FC236}">
                <a16:creationId xmlns:a16="http://schemas.microsoft.com/office/drawing/2014/main" id="{A7897BF0-F41E-2157-E13E-46F61719527B}"/>
              </a:ext>
            </a:extLst>
          </p:cNvPr>
          <p:cNvGrpSpPr/>
          <p:nvPr userDrawn="1"/>
        </p:nvGrpSpPr>
        <p:grpSpPr>
          <a:xfrm flipH="1">
            <a:off x="404732" y="495300"/>
            <a:ext cx="4272198" cy="6000750"/>
            <a:chOff x="4629150" y="495300"/>
            <a:chExt cx="7334250" cy="6000750"/>
          </a:xfrm>
        </p:grpSpPr>
        <p:cxnSp>
          <p:nvCxnSpPr>
            <p:cNvPr id="15" name="Straight Connector 14">
              <a:extLst>
                <a:ext uri="{FF2B5EF4-FFF2-40B4-BE49-F238E27FC236}">
                  <a16:creationId xmlns:a16="http://schemas.microsoft.com/office/drawing/2014/main" id="{800F555A-63D7-5190-7FC2-568846CC6F1F}"/>
                </a:ext>
              </a:extLst>
            </p:cNvPr>
            <p:cNvCxnSpPr>
              <a:cxnSpLocks/>
            </p:cNvCxnSpPr>
            <p:nvPr userDrawn="1"/>
          </p:nvCxnSpPr>
          <p:spPr>
            <a:xfrm>
              <a:off x="4629150" y="495300"/>
              <a:ext cx="7334250" cy="0"/>
            </a:xfrm>
            <a:prstGeom prst="line">
              <a:avLst/>
            </a:prstGeom>
            <a:ln w="1270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C6E6DA6-E9BF-BEC1-AB5B-218D5B568AFD}"/>
                </a:ext>
              </a:extLst>
            </p:cNvPr>
            <p:cNvCxnSpPr>
              <a:cxnSpLocks/>
            </p:cNvCxnSpPr>
            <p:nvPr userDrawn="1"/>
          </p:nvCxnSpPr>
          <p:spPr>
            <a:xfrm>
              <a:off x="4629150" y="6496050"/>
              <a:ext cx="7334250" cy="0"/>
            </a:xfrm>
            <a:prstGeom prst="line">
              <a:avLst/>
            </a:prstGeom>
            <a:ln w="1270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3C9B50E7-9B92-2758-AE6D-9B01DFE82A0A}"/>
                </a:ext>
              </a:extLst>
            </p:cNvPr>
            <p:cNvCxnSpPr>
              <a:cxnSpLocks/>
            </p:cNvCxnSpPr>
            <p:nvPr userDrawn="1"/>
          </p:nvCxnSpPr>
          <p:spPr>
            <a:xfrm flipV="1">
              <a:off x="11963400" y="552450"/>
              <a:ext cx="0" cy="5943600"/>
            </a:xfrm>
            <a:prstGeom prst="line">
              <a:avLst/>
            </a:prstGeom>
            <a:ln w="127000" cap="sq">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0" name="Oval 19">
            <a:extLst>
              <a:ext uri="{FF2B5EF4-FFF2-40B4-BE49-F238E27FC236}">
                <a16:creationId xmlns:a16="http://schemas.microsoft.com/office/drawing/2014/main" id="{497837AD-DE1A-FB9C-E3C7-D86679BCB90D}"/>
              </a:ext>
            </a:extLst>
          </p:cNvPr>
          <p:cNvSpPr/>
          <p:nvPr/>
        </p:nvSpPr>
        <p:spPr>
          <a:xfrm>
            <a:off x="5159115" y="4633628"/>
            <a:ext cx="1391586" cy="1391586"/>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1" name="Graphic 20">
            <a:extLst>
              <a:ext uri="{FF2B5EF4-FFF2-40B4-BE49-F238E27FC236}">
                <a16:creationId xmlns:a16="http://schemas.microsoft.com/office/drawing/2014/main" id="{DE4E30CD-C4C2-3FB0-951E-30717C0BECBD}"/>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474174" y="4948687"/>
            <a:ext cx="761468" cy="761468"/>
          </a:xfrm>
          <a:prstGeom prst="rect">
            <a:avLst/>
          </a:prstGeom>
        </p:spPr>
      </p:pic>
      <p:sp>
        <p:nvSpPr>
          <p:cNvPr id="23" name="Oval 22">
            <a:extLst>
              <a:ext uri="{FF2B5EF4-FFF2-40B4-BE49-F238E27FC236}">
                <a16:creationId xmlns:a16="http://schemas.microsoft.com/office/drawing/2014/main" id="{C2BA22AC-29A0-6116-3684-720AC64B8C65}"/>
              </a:ext>
            </a:extLst>
          </p:cNvPr>
          <p:cNvSpPr/>
          <p:nvPr/>
        </p:nvSpPr>
        <p:spPr>
          <a:xfrm>
            <a:off x="5159115" y="1019332"/>
            <a:ext cx="1391586" cy="1391586"/>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4" name="Graphic 23">
            <a:extLst>
              <a:ext uri="{FF2B5EF4-FFF2-40B4-BE49-F238E27FC236}">
                <a16:creationId xmlns:a16="http://schemas.microsoft.com/office/drawing/2014/main" id="{9246DDEB-2877-A0DD-1AFB-4C7BFC5A51A7}"/>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5474174" y="1334391"/>
            <a:ext cx="761468" cy="761468"/>
          </a:xfrm>
          <a:prstGeom prst="rect">
            <a:avLst/>
          </a:prstGeom>
        </p:spPr>
      </p:pic>
      <p:sp>
        <p:nvSpPr>
          <p:cNvPr id="26" name="Oval 25">
            <a:extLst>
              <a:ext uri="{FF2B5EF4-FFF2-40B4-BE49-F238E27FC236}">
                <a16:creationId xmlns:a16="http://schemas.microsoft.com/office/drawing/2014/main" id="{A9B21FCE-76FE-AC74-ADAA-F7148B34ABBF}"/>
              </a:ext>
            </a:extLst>
          </p:cNvPr>
          <p:cNvSpPr/>
          <p:nvPr/>
        </p:nvSpPr>
        <p:spPr>
          <a:xfrm>
            <a:off x="5159115" y="2826480"/>
            <a:ext cx="1391586" cy="1391586"/>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7" name="Graphic 26">
            <a:extLst>
              <a:ext uri="{FF2B5EF4-FFF2-40B4-BE49-F238E27FC236}">
                <a16:creationId xmlns:a16="http://schemas.microsoft.com/office/drawing/2014/main" id="{BF4A8BDC-1A25-856C-6867-BBCA4AC2012E}"/>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5474174" y="3141539"/>
            <a:ext cx="761468" cy="761468"/>
          </a:xfrm>
          <a:prstGeom prst="rect">
            <a:avLst/>
          </a:prstGeom>
        </p:spPr>
      </p:pic>
      <p:sp>
        <p:nvSpPr>
          <p:cNvPr id="29" name="TextBox 28">
            <a:extLst>
              <a:ext uri="{FF2B5EF4-FFF2-40B4-BE49-F238E27FC236}">
                <a16:creationId xmlns:a16="http://schemas.microsoft.com/office/drawing/2014/main" id="{DF99BA0C-47AB-9540-7810-9C2FC00B2484}"/>
              </a:ext>
            </a:extLst>
          </p:cNvPr>
          <p:cNvSpPr txBox="1"/>
          <p:nvPr userDrawn="1"/>
        </p:nvSpPr>
        <p:spPr>
          <a:xfrm>
            <a:off x="633335" y="5691479"/>
            <a:ext cx="5032947" cy="646331"/>
          </a:xfrm>
          <a:prstGeom prst="rect">
            <a:avLst/>
          </a:prstGeom>
          <a:noFill/>
        </p:spPr>
        <p:txBody>
          <a:bodyPr wrap="square">
            <a:spAutoFit/>
          </a:bodyPr>
          <a:lstStyle/>
          <a:p>
            <a:r>
              <a:rPr lang="en-US" sz="3600" b="1" i="0" kern="1200" spc="0" baseline="0" dirty="0">
                <a:solidFill>
                  <a:schemeClr val="bg1"/>
                </a:solidFill>
                <a:latin typeface="Poppins" pitchFamily="2" charset="77"/>
                <a:ea typeface="+mj-ea"/>
                <a:cs typeface="+mj-cs"/>
              </a:rPr>
              <a:t>Contact details</a:t>
            </a:r>
            <a:r>
              <a:rPr lang="en-US" sz="3600" b="1" i="0" kern="1200" spc="0" baseline="0" dirty="0">
                <a:solidFill>
                  <a:srgbClr val="FEC507"/>
                </a:solidFill>
                <a:latin typeface="Poppins" pitchFamily="2" charset="77"/>
                <a:ea typeface="+mj-ea"/>
                <a:cs typeface="+mj-cs"/>
              </a:rPr>
              <a:t>.</a:t>
            </a:r>
            <a:endParaRPr lang="en-GB" sz="3600" b="1" i="0" kern="1200" spc="0" baseline="0" dirty="0">
              <a:solidFill>
                <a:srgbClr val="FEC507"/>
              </a:solidFill>
              <a:latin typeface="Poppins" pitchFamily="2" charset="77"/>
              <a:ea typeface="+mj-ea"/>
              <a:cs typeface="+mj-cs"/>
            </a:endParaRPr>
          </a:p>
        </p:txBody>
      </p:sp>
      <p:sp>
        <p:nvSpPr>
          <p:cNvPr id="32" name="TextBox 31">
            <a:extLst>
              <a:ext uri="{FF2B5EF4-FFF2-40B4-BE49-F238E27FC236}">
                <a16:creationId xmlns:a16="http://schemas.microsoft.com/office/drawing/2014/main" id="{0A149CC7-DCED-E30A-1556-7458A493B569}"/>
              </a:ext>
            </a:extLst>
          </p:cNvPr>
          <p:cNvSpPr txBox="1"/>
          <p:nvPr userDrawn="1"/>
        </p:nvSpPr>
        <p:spPr>
          <a:xfrm>
            <a:off x="6808032" y="1019332"/>
            <a:ext cx="2081019" cy="307777"/>
          </a:xfrm>
          <a:prstGeom prst="rect">
            <a:avLst/>
          </a:prstGeom>
          <a:noFill/>
        </p:spPr>
        <p:txBody>
          <a:bodyPr wrap="none" rtlCol="0">
            <a:spAutoFit/>
          </a:bodyPr>
          <a:lstStyle/>
          <a:p>
            <a:r>
              <a:rPr lang="en-US" sz="1400" b="1" kern="1200" dirty="0">
                <a:solidFill>
                  <a:schemeClr val="tx1"/>
                </a:solidFill>
                <a:latin typeface="Poppins" pitchFamily="2" charset="77"/>
                <a:ea typeface="+mn-ea"/>
                <a:cs typeface="+mn-cs"/>
              </a:rPr>
              <a:t>FACILITATOR’S NAME</a:t>
            </a:r>
            <a:endParaRPr lang="en-GB" sz="1400" b="1" kern="1200" dirty="0">
              <a:solidFill>
                <a:schemeClr val="tx1"/>
              </a:solidFill>
              <a:latin typeface="Poppins" pitchFamily="2" charset="77"/>
              <a:ea typeface="+mn-ea"/>
              <a:cs typeface="+mn-cs"/>
            </a:endParaRPr>
          </a:p>
        </p:txBody>
      </p:sp>
      <p:sp>
        <p:nvSpPr>
          <p:cNvPr id="34" name="TextBox 33">
            <a:extLst>
              <a:ext uri="{FF2B5EF4-FFF2-40B4-BE49-F238E27FC236}">
                <a16:creationId xmlns:a16="http://schemas.microsoft.com/office/drawing/2014/main" id="{7C533E60-BE60-9B53-47E4-BEE9AEDC1C43}"/>
              </a:ext>
            </a:extLst>
          </p:cNvPr>
          <p:cNvSpPr txBox="1"/>
          <p:nvPr userDrawn="1"/>
        </p:nvSpPr>
        <p:spPr>
          <a:xfrm>
            <a:off x="6808032" y="2826480"/>
            <a:ext cx="1600118" cy="307777"/>
          </a:xfrm>
          <a:prstGeom prst="rect">
            <a:avLst/>
          </a:prstGeom>
          <a:noFill/>
        </p:spPr>
        <p:txBody>
          <a:bodyPr wrap="none" rtlCol="0">
            <a:spAutoFit/>
          </a:bodyPr>
          <a:lstStyle/>
          <a:p>
            <a:r>
              <a:rPr lang="en-US" sz="1400" b="1" kern="1200" dirty="0">
                <a:solidFill>
                  <a:schemeClr val="tx1"/>
                </a:solidFill>
                <a:latin typeface="Poppins" pitchFamily="2" charset="77"/>
                <a:ea typeface="+mn-ea"/>
                <a:cs typeface="+mn-cs"/>
              </a:rPr>
              <a:t>PHONE NUMBER</a:t>
            </a:r>
            <a:endParaRPr lang="en-GB" sz="1400" b="1" kern="1200" dirty="0">
              <a:solidFill>
                <a:schemeClr val="tx1"/>
              </a:solidFill>
              <a:latin typeface="Poppins" pitchFamily="2" charset="77"/>
              <a:ea typeface="+mn-ea"/>
              <a:cs typeface="+mn-cs"/>
            </a:endParaRPr>
          </a:p>
        </p:txBody>
      </p:sp>
      <p:sp>
        <p:nvSpPr>
          <p:cNvPr id="35" name="TextBox 34">
            <a:extLst>
              <a:ext uri="{FF2B5EF4-FFF2-40B4-BE49-F238E27FC236}">
                <a16:creationId xmlns:a16="http://schemas.microsoft.com/office/drawing/2014/main" id="{EC7DBC4F-476B-9AAE-A1C5-60FDF11309D6}"/>
              </a:ext>
            </a:extLst>
          </p:cNvPr>
          <p:cNvSpPr txBox="1"/>
          <p:nvPr userDrawn="1"/>
        </p:nvSpPr>
        <p:spPr>
          <a:xfrm>
            <a:off x="6808032" y="4633628"/>
            <a:ext cx="1585690" cy="307777"/>
          </a:xfrm>
          <a:prstGeom prst="rect">
            <a:avLst/>
          </a:prstGeom>
          <a:noFill/>
        </p:spPr>
        <p:txBody>
          <a:bodyPr wrap="none" rtlCol="0">
            <a:spAutoFit/>
          </a:bodyPr>
          <a:lstStyle/>
          <a:p>
            <a:r>
              <a:rPr lang="en-US" sz="1400" b="1" kern="1200" dirty="0">
                <a:solidFill>
                  <a:schemeClr val="tx1"/>
                </a:solidFill>
                <a:latin typeface="Poppins" pitchFamily="2" charset="77"/>
                <a:ea typeface="+mn-ea"/>
                <a:cs typeface="+mn-cs"/>
              </a:rPr>
              <a:t>EMAIL ADDRESS</a:t>
            </a:r>
            <a:endParaRPr lang="en-GB" sz="1400" b="1" kern="1200" dirty="0">
              <a:solidFill>
                <a:schemeClr val="tx1"/>
              </a:solidFill>
              <a:latin typeface="Poppins" pitchFamily="2" charset="77"/>
              <a:ea typeface="+mn-ea"/>
              <a:cs typeface="+mn-cs"/>
            </a:endParaRPr>
          </a:p>
        </p:txBody>
      </p:sp>
      <p:sp>
        <p:nvSpPr>
          <p:cNvPr id="37" name="Text Placeholder 36">
            <a:extLst>
              <a:ext uri="{FF2B5EF4-FFF2-40B4-BE49-F238E27FC236}">
                <a16:creationId xmlns:a16="http://schemas.microsoft.com/office/drawing/2014/main" id="{3BA963BC-D13D-5DDB-746E-410C44AC618A}"/>
              </a:ext>
            </a:extLst>
          </p:cNvPr>
          <p:cNvSpPr>
            <a:spLocks noGrp="1"/>
          </p:cNvSpPr>
          <p:nvPr>
            <p:ph type="body" sz="quarter" idx="10" hasCustomPrompt="1"/>
          </p:nvPr>
        </p:nvSpPr>
        <p:spPr>
          <a:xfrm>
            <a:off x="6865938" y="1409075"/>
            <a:ext cx="4616450" cy="1001843"/>
          </a:xfrm>
        </p:spPr>
        <p:txBody>
          <a:bodyPr>
            <a:noAutofit/>
          </a:bodyPr>
          <a:lstStyle>
            <a:lvl1pPr>
              <a:lnSpc>
                <a:spcPct val="108000"/>
              </a:lnSpc>
              <a:spcBef>
                <a:spcPts val="0"/>
              </a:spcBef>
              <a:defRPr sz="2800" b="0">
                <a:latin typeface="Poppins Light" panose="00000400000000000000" pitchFamily="2" charset="0"/>
                <a:cs typeface="Poppins Light" panose="00000400000000000000" pitchFamily="2" charset="0"/>
              </a:defRPr>
            </a:lvl1pPr>
          </a:lstStyle>
          <a:p>
            <a:pPr lvl="0"/>
            <a:r>
              <a:rPr lang="en-US" dirty="0"/>
              <a:t>Click to edit text</a:t>
            </a:r>
            <a:endParaRPr lang="en-GB" dirty="0"/>
          </a:p>
        </p:txBody>
      </p:sp>
      <p:sp>
        <p:nvSpPr>
          <p:cNvPr id="38" name="Text Placeholder 36">
            <a:extLst>
              <a:ext uri="{FF2B5EF4-FFF2-40B4-BE49-F238E27FC236}">
                <a16:creationId xmlns:a16="http://schemas.microsoft.com/office/drawing/2014/main" id="{D28BE34E-88FA-7633-BB68-013F2A444800}"/>
              </a:ext>
            </a:extLst>
          </p:cNvPr>
          <p:cNvSpPr>
            <a:spLocks noGrp="1"/>
          </p:cNvSpPr>
          <p:nvPr>
            <p:ph type="body" sz="quarter" idx="11" hasCustomPrompt="1"/>
          </p:nvPr>
        </p:nvSpPr>
        <p:spPr>
          <a:xfrm>
            <a:off x="6865938" y="3216223"/>
            <a:ext cx="4616450" cy="1001843"/>
          </a:xfrm>
        </p:spPr>
        <p:txBody>
          <a:bodyPr>
            <a:noAutofit/>
          </a:bodyPr>
          <a:lstStyle>
            <a:lvl1pPr>
              <a:lnSpc>
                <a:spcPct val="108000"/>
              </a:lnSpc>
              <a:spcBef>
                <a:spcPts val="0"/>
              </a:spcBef>
              <a:defRPr sz="2800" b="0">
                <a:latin typeface="Poppins Light" panose="00000400000000000000" pitchFamily="2" charset="0"/>
                <a:cs typeface="Poppins Light" panose="00000400000000000000" pitchFamily="2" charset="0"/>
              </a:defRPr>
            </a:lvl1pPr>
          </a:lstStyle>
          <a:p>
            <a:pPr lvl="0"/>
            <a:r>
              <a:rPr lang="en-US" dirty="0"/>
              <a:t>Click to edit text</a:t>
            </a:r>
            <a:endParaRPr lang="en-GB" dirty="0"/>
          </a:p>
        </p:txBody>
      </p:sp>
      <p:sp>
        <p:nvSpPr>
          <p:cNvPr id="39" name="Text Placeholder 36">
            <a:extLst>
              <a:ext uri="{FF2B5EF4-FFF2-40B4-BE49-F238E27FC236}">
                <a16:creationId xmlns:a16="http://schemas.microsoft.com/office/drawing/2014/main" id="{F26EA7C1-1641-ED7A-942D-04F2AD28AE87}"/>
              </a:ext>
            </a:extLst>
          </p:cNvPr>
          <p:cNvSpPr>
            <a:spLocks noGrp="1"/>
          </p:cNvSpPr>
          <p:nvPr>
            <p:ph type="body" sz="quarter" idx="12" hasCustomPrompt="1"/>
          </p:nvPr>
        </p:nvSpPr>
        <p:spPr>
          <a:xfrm>
            <a:off x="6865938" y="5023371"/>
            <a:ext cx="4616450" cy="1001843"/>
          </a:xfrm>
        </p:spPr>
        <p:txBody>
          <a:bodyPr>
            <a:noAutofit/>
          </a:bodyPr>
          <a:lstStyle>
            <a:lvl1pPr>
              <a:lnSpc>
                <a:spcPct val="108000"/>
              </a:lnSpc>
              <a:spcBef>
                <a:spcPts val="0"/>
              </a:spcBef>
              <a:defRPr sz="2800" b="0">
                <a:latin typeface="Poppins Light" panose="00000400000000000000" pitchFamily="2" charset="0"/>
                <a:cs typeface="Poppins Light" panose="00000400000000000000" pitchFamily="2" charset="0"/>
              </a:defRPr>
            </a:lvl1pPr>
          </a:lstStyle>
          <a:p>
            <a:pPr lvl="0"/>
            <a:r>
              <a:rPr lang="en-US" dirty="0"/>
              <a:t>Click to edit text</a:t>
            </a:r>
            <a:endParaRPr lang="en-GB" dirty="0"/>
          </a:p>
        </p:txBody>
      </p:sp>
      <p:sp>
        <p:nvSpPr>
          <p:cNvPr id="2" name="Rectangle 1">
            <a:extLst>
              <a:ext uri="{FF2B5EF4-FFF2-40B4-BE49-F238E27FC236}">
                <a16:creationId xmlns:a16="http://schemas.microsoft.com/office/drawing/2014/main" id="{C4939F3B-15A6-5AFA-88C2-FA3F95CC2B61}"/>
              </a:ext>
            </a:extLst>
          </p:cNvPr>
          <p:cNvSpPr/>
          <p:nvPr userDrawn="1"/>
        </p:nvSpPr>
        <p:spPr>
          <a:xfrm>
            <a:off x="10388082" y="656237"/>
            <a:ext cx="1278127" cy="37013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64008" rIns="0" rtlCol="0" anchor="ctr"/>
          <a:lstStyle/>
          <a:p>
            <a:pPr algn="ctr"/>
            <a:r>
              <a:rPr lang="en-US" sz="900" dirty="0">
                <a:latin typeface="Poppins" pitchFamily="2" charset="77"/>
                <a:ea typeface="Montserrat" charset="0"/>
                <a:cs typeface="Poppins" pitchFamily="2" charset="77"/>
              </a:rPr>
              <a:t>COMBINING WORK AND TRAINING AT 16</a:t>
            </a:r>
          </a:p>
        </p:txBody>
      </p:sp>
      <p:sp>
        <p:nvSpPr>
          <p:cNvPr id="3" name="Right Triangle 2">
            <a:extLst>
              <a:ext uri="{FF2B5EF4-FFF2-40B4-BE49-F238E27FC236}">
                <a16:creationId xmlns:a16="http://schemas.microsoft.com/office/drawing/2014/main" id="{1FF15220-76D0-4685-F387-26318890EE51}"/>
              </a:ext>
            </a:extLst>
          </p:cNvPr>
          <p:cNvSpPr/>
          <p:nvPr userDrawn="1"/>
        </p:nvSpPr>
        <p:spPr>
          <a:xfrm flipV="1">
            <a:off x="11512529" y="1025116"/>
            <a:ext cx="153680" cy="153680"/>
          </a:xfrm>
          <a:prstGeom prst="rtTriangl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atin typeface="Poppins" pitchFamily="2" charset="77"/>
            </a:endParaRPr>
          </a:p>
        </p:txBody>
      </p:sp>
    </p:spTree>
    <p:extLst>
      <p:ext uri="{BB962C8B-B14F-4D97-AF65-F5344CB8AC3E}">
        <p14:creationId xmlns:p14="http://schemas.microsoft.com/office/powerpoint/2010/main" val="28903287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73_Custom Layout">
    <p:spTree>
      <p:nvGrpSpPr>
        <p:cNvPr id="1" name=""/>
        <p:cNvGrpSpPr/>
        <p:nvPr/>
      </p:nvGrpSpPr>
      <p:grpSpPr>
        <a:xfrm>
          <a:off x="0" y="0"/>
          <a:ext cx="0" cy="0"/>
          <a:chOff x="0" y="0"/>
          <a:chExt cx="0" cy="0"/>
        </a:xfrm>
      </p:grpSpPr>
      <p:sp>
        <p:nvSpPr>
          <p:cNvPr id="43" name="Rectangle 42">
            <a:extLst>
              <a:ext uri="{FF2B5EF4-FFF2-40B4-BE49-F238E27FC236}">
                <a16:creationId xmlns:a16="http://schemas.microsoft.com/office/drawing/2014/main" id="{BEFF3939-CD32-CC19-3A67-9D768BB61658}"/>
              </a:ext>
            </a:extLst>
          </p:cNvPr>
          <p:cNvSpPr/>
          <p:nvPr userDrawn="1"/>
        </p:nvSpPr>
        <p:spPr>
          <a:xfrm>
            <a:off x="0" y="0"/>
            <a:ext cx="12192000" cy="685800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a:extLst>
              <a:ext uri="{FF2B5EF4-FFF2-40B4-BE49-F238E27FC236}">
                <a16:creationId xmlns:a16="http://schemas.microsoft.com/office/drawing/2014/main" id="{671B3312-ADA3-23BB-D456-6B02043C679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7495"/>
            <a:ext cx="4736892" cy="7045377"/>
          </a:xfrm>
          <a:prstGeom prst="rect">
            <a:avLst/>
          </a:prstGeom>
        </p:spPr>
      </p:pic>
      <p:grpSp>
        <p:nvGrpSpPr>
          <p:cNvPr id="13" name="Group 12">
            <a:extLst>
              <a:ext uri="{FF2B5EF4-FFF2-40B4-BE49-F238E27FC236}">
                <a16:creationId xmlns:a16="http://schemas.microsoft.com/office/drawing/2014/main" id="{F55F2D04-04FC-86D6-552C-5E550879CCE5}"/>
              </a:ext>
            </a:extLst>
          </p:cNvPr>
          <p:cNvGrpSpPr/>
          <p:nvPr userDrawn="1"/>
        </p:nvGrpSpPr>
        <p:grpSpPr>
          <a:xfrm>
            <a:off x="4629150" y="495300"/>
            <a:ext cx="7183099" cy="6000750"/>
            <a:chOff x="4629150" y="495300"/>
            <a:chExt cx="7334250" cy="6000750"/>
          </a:xfrm>
        </p:grpSpPr>
        <p:cxnSp>
          <p:nvCxnSpPr>
            <p:cNvPr id="9" name="Straight Connector 8">
              <a:extLst>
                <a:ext uri="{FF2B5EF4-FFF2-40B4-BE49-F238E27FC236}">
                  <a16:creationId xmlns:a16="http://schemas.microsoft.com/office/drawing/2014/main" id="{79734BFD-D7B1-0A50-991F-09A2F5AD37CD}"/>
                </a:ext>
              </a:extLst>
            </p:cNvPr>
            <p:cNvCxnSpPr>
              <a:cxnSpLocks/>
            </p:cNvCxnSpPr>
            <p:nvPr userDrawn="1"/>
          </p:nvCxnSpPr>
          <p:spPr>
            <a:xfrm>
              <a:off x="4629150" y="495300"/>
              <a:ext cx="7334250" cy="0"/>
            </a:xfrm>
            <a:prstGeom prst="line">
              <a:avLst/>
            </a:prstGeom>
            <a:ln w="127000" cap="sq">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8EDFBFB2-B7C2-FC84-35A0-EAAC02A7E941}"/>
                </a:ext>
              </a:extLst>
            </p:cNvPr>
            <p:cNvCxnSpPr>
              <a:cxnSpLocks/>
            </p:cNvCxnSpPr>
            <p:nvPr userDrawn="1"/>
          </p:nvCxnSpPr>
          <p:spPr>
            <a:xfrm>
              <a:off x="4629150" y="6496050"/>
              <a:ext cx="7334250" cy="0"/>
            </a:xfrm>
            <a:prstGeom prst="line">
              <a:avLst/>
            </a:prstGeom>
            <a:ln w="127000" cap="sq">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873DD466-0376-FC02-50F0-2F76191C1245}"/>
                </a:ext>
              </a:extLst>
            </p:cNvPr>
            <p:cNvCxnSpPr>
              <a:cxnSpLocks/>
            </p:cNvCxnSpPr>
            <p:nvPr userDrawn="1"/>
          </p:nvCxnSpPr>
          <p:spPr>
            <a:xfrm flipV="1">
              <a:off x="11963400" y="552450"/>
              <a:ext cx="0" cy="5943600"/>
            </a:xfrm>
            <a:prstGeom prst="line">
              <a:avLst/>
            </a:prstGeom>
            <a:ln w="127000" cap="sq">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14" name="Group 13">
            <a:extLst>
              <a:ext uri="{FF2B5EF4-FFF2-40B4-BE49-F238E27FC236}">
                <a16:creationId xmlns:a16="http://schemas.microsoft.com/office/drawing/2014/main" id="{A7897BF0-F41E-2157-E13E-46F61719527B}"/>
              </a:ext>
            </a:extLst>
          </p:cNvPr>
          <p:cNvGrpSpPr/>
          <p:nvPr userDrawn="1"/>
        </p:nvGrpSpPr>
        <p:grpSpPr>
          <a:xfrm flipH="1">
            <a:off x="404732" y="495300"/>
            <a:ext cx="4272198" cy="6000750"/>
            <a:chOff x="4629150" y="495300"/>
            <a:chExt cx="7334250" cy="6000750"/>
          </a:xfrm>
        </p:grpSpPr>
        <p:cxnSp>
          <p:nvCxnSpPr>
            <p:cNvPr id="15" name="Straight Connector 14">
              <a:extLst>
                <a:ext uri="{FF2B5EF4-FFF2-40B4-BE49-F238E27FC236}">
                  <a16:creationId xmlns:a16="http://schemas.microsoft.com/office/drawing/2014/main" id="{800F555A-63D7-5190-7FC2-568846CC6F1F}"/>
                </a:ext>
              </a:extLst>
            </p:cNvPr>
            <p:cNvCxnSpPr>
              <a:cxnSpLocks/>
            </p:cNvCxnSpPr>
            <p:nvPr userDrawn="1"/>
          </p:nvCxnSpPr>
          <p:spPr>
            <a:xfrm>
              <a:off x="4629150" y="495300"/>
              <a:ext cx="7334250" cy="0"/>
            </a:xfrm>
            <a:prstGeom prst="line">
              <a:avLst/>
            </a:prstGeom>
            <a:ln w="1270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C6E6DA6-E9BF-BEC1-AB5B-218D5B568AFD}"/>
                </a:ext>
              </a:extLst>
            </p:cNvPr>
            <p:cNvCxnSpPr>
              <a:cxnSpLocks/>
            </p:cNvCxnSpPr>
            <p:nvPr userDrawn="1"/>
          </p:nvCxnSpPr>
          <p:spPr>
            <a:xfrm>
              <a:off x="4629150" y="6496050"/>
              <a:ext cx="7334250" cy="0"/>
            </a:xfrm>
            <a:prstGeom prst="line">
              <a:avLst/>
            </a:prstGeom>
            <a:ln w="1270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3C9B50E7-9B92-2758-AE6D-9B01DFE82A0A}"/>
                </a:ext>
              </a:extLst>
            </p:cNvPr>
            <p:cNvCxnSpPr>
              <a:cxnSpLocks/>
            </p:cNvCxnSpPr>
            <p:nvPr userDrawn="1"/>
          </p:nvCxnSpPr>
          <p:spPr>
            <a:xfrm flipV="1">
              <a:off x="11963400" y="552450"/>
              <a:ext cx="0" cy="5943600"/>
            </a:xfrm>
            <a:prstGeom prst="line">
              <a:avLst/>
            </a:prstGeom>
            <a:ln w="127000" cap="sq">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9" name="TextBox 28">
            <a:extLst>
              <a:ext uri="{FF2B5EF4-FFF2-40B4-BE49-F238E27FC236}">
                <a16:creationId xmlns:a16="http://schemas.microsoft.com/office/drawing/2014/main" id="{DF99BA0C-47AB-9540-7810-9C2FC00B2484}"/>
              </a:ext>
            </a:extLst>
          </p:cNvPr>
          <p:cNvSpPr txBox="1"/>
          <p:nvPr userDrawn="1"/>
        </p:nvSpPr>
        <p:spPr>
          <a:xfrm>
            <a:off x="633335" y="5691479"/>
            <a:ext cx="5032947" cy="646331"/>
          </a:xfrm>
          <a:prstGeom prst="rect">
            <a:avLst/>
          </a:prstGeom>
          <a:noFill/>
        </p:spPr>
        <p:txBody>
          <a:bodyPr wrap="square">
            <a:spAutoFit/>
          </a:bodyPr>
          <a:lstStyle/>
          <a:p>
            <a:r>
              <a:rPr lang="en-US" sz="3600" b="1" i="0" kern="1200" spc="0" baseline="0" dirty="0">
                <a:solidFill>
                  <a:schemeClr val="bg1"/>
                </a:solidFill>
                <a:latin typeface="Poppins" pitchFamily="2" charset="77"/>
                <a:ea typeface="+mj-ea"/>
                <a:cs typeface="+mj-cs"/>
              </a:rPr>
              <a:t>Housekeeping</a:t>
            </a:r>
            <a:r>
              <a:rPr lang="en-US" sz="3600" b="1" i="0" kern="1200" spc="0" baseline="0" dirty="0">
                <a:solidFill>
                  <a:srgbClr val="FEC507"/>
                </a:solidFill>
                <a:latin typeface="Poppins" pitchFamily="2" charset="77"/>
                <a:ea typeface="+mj-ea"/>
                <a:cs typeface="+mj-cs"/>
              </a:rPr>
              <a:t>.</a:t>
            </a:r>
            <a:endParaRPr lang="en-GB" sz="3600" b="1" i="0" kern="1200" spc="0" baseline="0" dirty="0">
              <a:solidFill>
                <a:srgbClr val="FEC507"/>
              </a:solidFill>
              <a:latin typeface="Poppins" pitchFamily="2" charset="77"/>
              <a:ea typeface="+mj-ea"/>
              <a:cs typeface="+mj-cs"/>
            </a:endParaRPr>
          </a:p>
        </p:txBody>
      </p:sp>
      <p:sp>
        <p:nvSpPr>
          <p:cNvPr id="32" name="TextBox 31">
            <a:extLst>
              <a:ext uri="{FF2B5EF4-FFF2-40B4-BE49-F238E27FC236}">
                <a16:creationId xmlns:a16="http://schemas.microsoft.com/office/drawing/2014/main" id="{0A149CC7-DCED-E30A-1556-7458A493B569}"/>
              </a:ext>
            </a:extLst>
          </p:cNvPr>
          <p:cNvSpPr txBox="1"/>
          <p:nvPr userDrawn="1"/>
        </p:nvSpPr>
        <p:spPr>
          <a:xfrm>
            <a:off x="6062333" y="2105182"/>
            <a:ext cx="962123" cy="307777"/>
          </a:xfrm>
          <a:prstGeom prst="rect">
            <a:avLst/>
          </a:prstGeom>
          <a:noFill/>
        </p:spPr>
        <p:txBody>
          <a:bodyPr wrap="none" rtlCol="0">
            <a:spAutoFit/>
          </a:bodyPr>
          <a:lstStyle/>
          <a:p>
            <a:pPr algn="ctr"/>
            <a:r>
              <a:rPr lang="en-US" sz="1400" b="1" kern="1200" dirty="0">
                <a:solidFill>
                  <a:schemeClr val="tx1"/>
                </a:solidFill>
                <a:latin typeface="Poppins" pitchFamily="2" charset="77"/>
                <a:ea typeface="+mn-ea"/>
                <a:cs typeface="+mn-cs"/>
              </a:rPr>
              <a:t>RESPECT</a:t>
            </a:r>
            <a:endParaRPr lang="en-GB" sz="1400" b="1" kern="1200" dirty="0">
              <a:solidFill>
                <a:schemeClr val="tx1"/>
              </a:solidFill>
              <a:latin typeface="Poppins" pitchFamily="2" charset="77"/>
              <a:ea typeface="+mn-ea"/>
              <a:cs typeface="+mn-cs"/>
            </a:endParaRPr>
          </a:p>
        </p:txBody>
      </p:sp>
      <p:sp>
        <p:nvSpPr>
          <p:cNvPr id="34" name="TextBox 33">
            <a:extLst>
              <a:ext uri="{FF2B5EF4-FFF2-40B4-BE49-F238E27FC236}">
                <a16:creationId xmlns:a16="http://schemas.microsoft.com/office/drawing/2014/main" id="{7C533E60-BE60-9B53-47E4-BEE9AEDC1C43}"/>
              </a:ext>
            </a:extLst>
          </p:cNvPr>
          <p:cNvSpPr txBox="1"/>
          <p:nvPr userDrawn="1"/>
        </p:nvSpPr>
        <p:spPr>
          <a:xfrm>
            <a:off x="5798639" y="3912330"/>
            <a:ext cx="1489510" cy="307777"/>
          </a:xfrm>
          <a:prstGeom prst="rect">
            <a:avLst/>
          </a:prstGeom>
          <a:noFill/>
        </p:spPr>
        <p:txBody>
          <a:bodyPr wrap="none" rtlCol="0">
            <a:spAutoFit/>
          </a:bodyPr>
          <a:lstStyle/>
          <a:p>
            <a:pPr algn="ctr"/>
            <a:r>
              <a:rPr lang="en-US" sz="1400" b="1" kern="1200" dirty="0">
                <a:solidFill>
                  <a:schemeClr val="tx1"/>
                </a:solidFill>
                <a:latin typeface="Poppins" pitchFamily="2" charset="77"/>
                <a:ea typeface="+mn-ea"/>
                <a:cs typeface="+mn-cs"/>
              </a:rPr>
              <a:t>REGISTRATION</a:t>
            </a:r>
            <a:endParaRPr lang="en-GB" sz="1400" b="1" kern="1200" dirty="0">
              <a:solidFill>
                <a:schemeClr val="tx1"/>
              </a:solidFill>
              <a:latin typeface="Poppins" pitchFamily="2" charset="77"/>
              <a:ea typeface="+mn-ea"/>
              <a:cs typeface="+mn-cs"/>
            </a:endParaRPr>
          </a:p>
        </p:txBody>
      </p:sp>
      <p:sp>
        <p:nvSpPr>
          <p:cNvPr id="35" name="TextBox 34">
            <a:extLst>
              <a:ext uri="{FF2B5EF4-FFF2-40B4-BE49-F238E27FC236}">
                <a16:creationId xmlns:a16="http://schemas.microsoft.com/office/drawing/2014/main" id="{EC7DBC4F-476B-9AAE-A1C5-60FDF11309D6}"/>
              </a:ext>
            </a:extLst>
          </p:cNvPr>
          <p:cNvSpPr txBox="1"/>
          <p:nvPr userDrawn="1"/>
        </p:nvSpPr>
        <p:spPr>
          <a:xfrm>
            <a:off x="5607882" y="5719478"/>
            <a:ext cx="1871025" cy="307777"/>
          </a:xfrm>
          <a:prstGeom prst="rect">
            <a:avLst/>
          </a:prstGeom>
          <a:noFill/>
        </p:spPr>
        <p:txBody>
          <a:bodyPr wrap="none" rtlCol="0">
            <a:spAutoFit/>
          </a:bodyPr>
          <a:lstStyle/>
          <a:p>
            <a:pPr algn="ctr"/>
            <a:r>
              <a:rPr lang="en-US" sz="1400" b="1" kern="1200" dirty="0">
                <a:solidFill>
                  <a:schemeClr val="tx1"/>
                </a:solidFill>
                <a:latin typeface="Poppins" pitchFamily="2" charset="77"/>
                <a:ea typeface="+mn-ea"/>
                <a:cs typeface="+mn-cs"/>
              </a:rPr>
              <a:t>NO PHOTOGRAPHS</a:t>
            </a:r>
            <a:endParaRPr lang="en-GB" sz="1400" b="1" kern="1200" dirty="0">
              <a:solidFill>
                <a:schemeClr val="tx1"/>
              </a:solidFill>
              <a:latin typeface="Poppins" pitchFamily="2" charset="77"/>
              <a:ea typeface="+mn-ea"/>
              <a:cs typeface="+mn-cs"/>
            </a:endParaRPr>
          </a:p>
        </p:txBody>
      </p:sp>
      <p:sp>
        <p:nvSpPr>
          <p:cNvPr id="2" name="TextBox 1">
            <a:extLst>
              <a:ext uri="{FF2B5EF4-FFF2-40B4-BE49-F238E27FC236}">
                <a16:creationId xmlns:a16="http://schemas.microsoft.com/office/drawing/2014/main" id="{FB88EB46-1637-AB27-C4E0-5610392E4B1F}"/>
              </a:ext>
            </a:extLst>
          </p:cNvPr>
          <p:cNvSpPr txBox="1"/>
          <p:nvPr userDrawn="1"/>
        </p:nvSpPr>
        <p:spPr>
          <a:xfrm>
            <a:off x="9285476" y="2105182"/>
            <a:ext cx="1574470" cy="307777"/>
          </a:xfrm>
          <a:prstGeom prst="rect">
            <a:avLst/>
          </a:prstGeom>
          <a:noFill/>
        </p:spPr>
        <p:txBody>
          <a:bodyPr wrap="none" rtlCol="0">
            <a:spAutoFit/>
          </a:bodyPr>
          <a:lstStyle/>
          <a:p>
            <a:pPr algn="ctr"/>
            <a:r>
              <a:rPr lang="en-US" sz="1400" b="1" kern="1200" dirty="0">
                <a:solidFill>
                  <a:schemeClr val="tx1"/>
                </a:solidFill>
                <a:latin typeface="Poppins" pitchFamily="2" charset="77"/>
                <a:ea typeface="+mn-ea"/>
                <a:cs typeface="+mn-cs"/>
              </a:rPr>
              <a:t>PARTICIPATION</a:t>
            </a:r>
            <a:endParaRPr lang="en-GB" sz="1400" b="1" kern="1200" dirty="0">
              <a:solidFill>
                <a:schemeClr val="tx1"/>
              </a:solidFill>
              <a:latin typeface="Poppins" pitchFamily="2" charset="77"/>
              <a:ea typeface="+mn-ea"/>
              <a:cs typeface="+mn-cs"/>
            </a:endParaRPr>
          </a:p>
        </p:txBody>
      </p:sp>
      <p:sp>
        <p:nvSpPr>
          <p:cNvPr id="3" name="TextBox 2">
            <a:extLst>
              <a:ext uri="{FF2B5EF4-FFF2-40B4-BE49-F238E27FC236}">
                <a16:creationId xmlns:a16="http://schemas.microsoft.com/office/drawing/2014/main" id="{ED6F90F3-B019-55E1-E1B0-CFC66D1B4DE4}"/>
              </a:ext>
            </a:extLst>
          </p:cNvPr>
          <p:cNvSpPr txBox="1"/>
          <p:nvPr userDrawn="1"/>
        </p:nvSpPr>
        <p:spPr>
          <a:xfrm>
            <a:off x="9601268" y="3912330"/>
            <a:ext cx="942887" cy="307777"/>
          </a:xfrm>
          <a:prstGeom prst="rect">
            <a:avLst/>
          </a:prstGeom>
          <a:noFill/>
        </p:spPr>
        <p:txBody>
          <a:bodyPr wrap="none" rtlCol="0">
            <a:spAutoFit/>
          </a:bodyPr>
          <a:lstStyle/>
          <a:p>
            <a:pPr algn="ctr"/>
            <a:r>
              <a:rPr lang="en-US" sz="1400" b="1" kern="1200" dirty="0">
                <a:solidFill>
                  <a:schemeClr val="tx1"/>
                </a:solidFill>
                <a:latin typeface="Poppins" pitchFamily="2" charset="77"/>
                <a:ea typeface="+mn-ea"/>
                <a:cs typeface="+mn-cs"/>
              </a:rPr>
              <a:t>TIMINGS</a:t>
            </a:r>
            <a:endParaRPr lang="en-GB" sz="1400" b="1" kern="1200" dirty="0">
              <a:solidFill>
                <a:schemeClr val="tx1"/>
              </a:solidFill>
              <a:latin typeface="Poppins" pitchFamily="2" charset="77"/>
              <a:ea typeface="+mn-ea"/>
              <a:cs typeface="+mn-cs"/>
            </a:endParaRPr>
          </a:p>
        </p:txBody>
      </p:sp>
      <p:sp>
        <p:nvSpPr>
          <p:cNvPr id="4" name="TextBox 3">
            <a:extLst>
              <a:ext uri="{FF2B5EF4-FFF2-40B4-BE49-F238E27FC236}">
                <a16:creationId xmlns:a16="http://schemas.microsoft.com/office/drawing/2014/main" id="{15A50EFC-2142-F4DE-9978-31B498F3B7F6}"/>
              </a:ext>
            </a:extLst>
          </p:cNvPr>
          <p:cNvSpPr txBox="1"/>
          <p:nvPr userDrawn="1"/>
        </p:nvSpPr>
        <p:spPr>
          <a:xfrm>
            <a:off x="8941632" y="5719478"/>
            <a:ext cx="2262158" cy="307777"/>
          </a:xfrm>
          <a:prstGeom prst="rect">
            <a:avLst/>
          </a:prstGeom>
          <a:noFill/>
        </p:spPr>
        <p:txBody>
          <a:bodyPr wrap="none" rtlCol="0">
            <a:spAutoFit/>
          </a:bodyPr>
          <a:lstStyle/>
          <a:p>
            <a:pPr algn="ctr"/>
            <a:r>
              <a:rPr lang="en-US" sz="1400" b="1" kern="1200" dirty="0">
                <a:solidFill>
                  <a:schemeClr val="tx1"/>
                </a:solidFill>
                <a:latin typeface="Poppins" pitchFamily="2" charset="77"/>
                <a:ea typeface="+mn-ea"/>
                <a:cs typeface="+mn-cs"/>
              </a:rPr>
              <a:t>USE OF MOBILE PHONES</a:t>
            </a:r>
            <a:endParaRPr lang="en-GB" sz="1400" b="1" kern="1200" dirty="0">
              <a:solidFill>
                <a:schemeClr val="tx1"/>
              </a:solidFill>
              <a:latin typeface="Poppins" pitchFamily="2" charset="77"/>
              <a:ea typeface="+mn-ea"/>
              <a:cs typeface="+mn-cs"/>
            </a:endParaRPr>
          </a:p>
        </p:txBody>
      </p:sp>
      <p:cxnSp>
        <p:nvCxnSpPr>
          <p:cNvPr id="5" name="Straight Connector 4">
            <a:extLst>
              <a:ext uri="{FF2B5EF4-FFF2-40B4-BE49-F238E27FC236}">
                <a16:creationId xmlns:a16="http://schemas.microsoft.com/office/drawing/2014/main" id="{5ED47232-EDA2-9A5B-554F-20128469B84F}"/>
              </a:ext>
            </a:extLst>
          </p:cNvPr>
          <p:cNvCxnSpPr>
            <a:cxnSpLocks/>
          </p:cNvCxnSpPr>
          <p:nvPr userDrawn="1"/>
        </p:nvCxnSpPr>
        <p:spPr>
          <a:xfrm>
            <a:off x="8439150" y="781050"/>
            <a:ext cx="0" cy="5419725"/>
          </a:xfrm>
          <a:prstGeom prst="line">
            <a:avLst/>
          </a:prstGeom>
          <a:ln>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5BAE4AAE-7008-AA66-B4FD-558C35FC16D1}"/>
              </a:ext>
            </a:extLst>
          </p:cNvPr>
          <p:cNvCxnSpPr>
            <a:cxnSpLocks/>
          </p:cNvCxnSpPr>
          <p:nvPr userDrawn="1"/>
        </p:nvCxnSpPr>
        <p:spPr>
          <a:xfrm>
            <a:off x="5676900" y="2674284"/>
            <a:ext cx="5524500" cy="0"/>
          </a:xfrm>
          <a:prstGeom prst="line">
            <a:avLst/>
          </a:prstGeom>
          <a:ln>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DE496295-EA70-632D-425B-28A83342074D}"/>
              </a:ext>
            </a:extLst>
          </p:cNvPr>
          <p:cNvCxnSpPr>
            <a:cxnSpLocks/>
          </p:cNvCxnSpPr>
          <p:nvPr userDrawn="1"/>
        </p:nvCxnSpPr>
        <p:spPr>
          <a:xfrm>
            <a:off x="5676900" y="4550709"/>
            <a:ext cx="5524500" cy="0"/>
          </a:xfrm>
          <a:prstGeom prst="line">
            <a:avLst/>
          </a:prstGeom>
          <a:ln>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pic>
        <p:nvPicPr>
          <p:cNvPr id="18" name="Graphic 17">
            <a:extLst>
              <a:ext uri="{FF2B5EF4-FFF2-40B4-BE49-F238E27FC236}">
                <a16:creationId xmlns:a16="http://schemas.microsoft.com/office/drawing/2014/main" id="{81934F43-4221-4294-2637-49BAB1E96E80}"/>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802711" y="3052233"/>
            <a:ext cx="540000" cy="540000"/>
          </a:xfrm>
          <a:prstGeom prst="rect">
            <a:avLst/>
          </a:prstGeom>
        </p:spPr>
      </p:pic>
      <p:pic>
        <p:nvPicPr>
          <p:cNvPr id="22" name="Graphic 21">
            <a:extLst>
              <a:ext uri="{FF2B5EF4-FFF2-40B4-BE49-F238E27FC236}">
                <a16:creationId xmlns:a16="http://schemas.microsoft.com/office/drawing/2014/main" id="{B3D3010F-321D-036A-4644-4358CA9A7FA2}"/>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9663989" y="4804152"/>
            <a:ext cx="817444" cy="817444"/>
          </a:xfrm>
          <a:prstGeom prst="rect">
            <a:avLst/>
          </a:prstGeom>
        </p:spPr>
      </p:pic>
      <p:pic>
        <p:nvPicPr>
          <p:cNvPr id="28" name="Graphic 27">
            <a:extLst>
              <a:ext uri="{FF2B5EF4-FFF2-40B4-BE49-F238E27FC236}">
                <a16:creationId xmlns:a16="http://schemas.microsoft.com/office/drawing/2014/main" id="{8A46002B-AAD5-3704-4F3D-ED7CC2B683D6}"/>
              </a:ext>
            </a:extLst>
          </p:cNvPr>
          <p:cNvPicPr>
            <a:picLocks noChangeAspect="1"/>
          </p:cNvPicPr>
          <p:nvPr userDrawn="1"/>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6244048" y="4913528"/>
            <a:ext cx="598693" cy="598693"/>
          </a:xfrm>
          <a:prstGeom prst="rect">
            <a:avLst/>
          </a:prstGeom>
        </p:spPr>
      </p:pic>
      <p:pic>
        <p:nvPicPr>
          <p:cNvPr id="33" name="Graphic 32">
            <a:extLst>
              <a:ext uri="{FF2B5EF4-FFF2-40B4-BE49-F238E27FC236}">
                <a16:creationId xmlns:a16="http://schemas.microsoft.com/office/drawing/2014/main" id="{FC8A2AA4-11E3-3760-0249-8C187465A444}"/>
              </a:ext>
            </a:extLst>
          </p:cNvPr>
          <p:cNvPicPr>
            <a:picLocks noChangeAspect="1"/>
          </p:cNvPicPr>
          <p:nvPr userDrawn="1"/>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6273394" y="3052233"/>
            <a:ext cx="540000" cy="540000"/>
          </a:xfrm>
          <a:prstGeom prst="rect">
            <a:avLst/>
          </a:prstGeom>
        </p:spPr>
      </p:pic>
      <p:pic>
        <p:nvPicPr>
          <p:cNvPr id="40" name="Graphic 39">
            <a:extLst>
              <a:ext uri="{FF2B5EF4-FFF2-40B4-BE49-F238E27FC236}">
                <a16:creationId xmlns:a16="http://schemas.microsoft.com/office/drawing/2014/main" id="{C4038988-5945-CCE9-BFE2-593C2477F5F7}"/>
              </a:ext>
            </a:extLst>
          </p:cNvPr>
          <p:cNvPicPr>
            <a:picLocks noChangeAspect="1"/>
          </p:cNvPicPr>
          <p:nvPr userDrawn="1"/>
        </p:nvPicPr>
        <p:blipFill>
          <a:blip r:embed="rId11">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9708370" y="1181235"/>
            <a:ext cx="728682" cy="728682"/>
          </a:xfrm>
          <a:prstGeom prst="rect">
            <a:avLst/>
          </a:prstGeom>
        </p:spPr>
      </p:pic>
      <p:pic>
        <p:nvPicPr>
          <p:cNvPr id="42" name="Graphic 41">
            <a:extLst>
              <a:ext uri="{FF2B5EF4-FFF2-40B4-BE49-F238E27FC236}">
                <a16:creationId xmlns:a16="http://schemas.microsoft.com/office/drawing/2014/main" id="{C9CD5C29-4AD2-0613-9ECE-255BA6399C55}"/>
              </a:ext>
            </a:extLst>
          </p:cNvPr>
          <p:cNvPicPr>
            <a:picLocks noChangeAspect="1"/>
          </p:cNvPicPr>
          <p:nvPr userDrawn="1"/>
        </p:nvPicPr>
        <p:blipFill>
          <a:blip r:embed="rId13" cstate="screen">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6207459" y="1209641"/>
            <a:ext cx="671870" cy="671870"/>
          </a:xfrm>
          <a:prstGeom prst="rect">
            <a:avLst/>
          </a:prstGeom>
        </p:spPr>
      </p:pic>
      <p:sp>
        <p:nvSpPr>
          <p:cNvPr id="19" name="Rectangle 18">
            <a:extLst>
              <a:ext uri="{FF2B5EF4-FFF2-40B4-BE49-F238E27FC236}">
                <a16:creationId xmlns:a16="http://schemas.microsoft.com/office/drawing/2014/main" id="{3731F3C9-6831-003E-A013-096D9E8E298B}"/>
              </a:ext>
            </a:extLst>
          </p:cNvPr>
          <p:cNvSpPr/>
          <p:nvPr userDrawn="1"/>
        </p:nvSpPr>
        <p:spPr>
          <a:xfrm>
            <a:off x="10388082" y="656237"/>
            <a:ext cx="1278127" cy="37013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64008" rIns="0" rtlCol="0" anchor="ctr"/>
          <a:lstStyle/>
          <a:p>
            <a:pPr algn="ctr"/>
            <a:r>
              <a:rPr lang="en-US" sz="900" dirty="0">
                <a:latin typeface="Poppins" pitchFamily="2" charset="77"/>
                <a:ea typeface="Montserrat" charset="0"/>
                <a:cs typeface="Poppins" pitchFamily="2" charset="77"/>
              </a:rPr>
              <a:t>COMBINING WORK AND TRAINING AT 16</a:t>
            </a:r>
          </a:p>
        </p:txBody>
      </p:sp>
      <p:sp>
        <p:nvSpPr>
          <p:cNvPr id="20" name="Right Triangle 19">
            <a:extLst>
              <a:ext uri="{FF2B5EF4-FFF2-40B4-BE49-F238E27FC236}">
                <a16:creationId xmlns:a16="http://schemas.microsoft.com/office/drawing/2014/main" id="{F1D13E62-83A7-D566-DEE2-AD4CBC48C964}"/>
              </a:ext>
            </a:extLst>
          </p:cNvPr>
          <p:cNvSpPr/>
          <p:nvPr userDrawn="1"/>
        </p:nvSpPr>
        <p:spPr>
          <a:xfrm flipV="1">
            <a:off x="11512529" y="1025116"/>
            <a:ext cx="153680" cy="153680"/>
          </a:xfrm>
          <a:prstGeom prst="rtTriangl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atin typeface="Poppins" pitchFamily="2" charset="77"/>
            </a:endParaRPr>
          </a:p>
        </p:txBody>
      </p:sp>
    </p:spTree>
    <p:extLst>
      <p:ext uri="{BB962C8B-B14F-4D97-AF65-F5344CB8AC3E}">
        <p14:creationId xmlns:p14="http://schemas.microsoft.com/office/powerpoint/2010/main" val="25711259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3_Custom Layout">
    <p:spTree>
      <p:nvGrpSpPr>
        <p:cNvPr id="1" name=""/>
        <p:cNvGrpSpPr/>
        <p:nvPr/>
      </p:nvGrpSpPr>
      <p:grpSpPr>
        <a:xfrm>
          <a:off x="0" y="0"/>
          <a:ext cx="0" cy="0"/>
          <a:chOff x="0" y="0"/>
          <a:chExt cx="0" cy="0"/>
        </a:xfrm>
      </p:grpSpPr>
      <p:sp>
        <p:nvSpPr>
          <p:cNvPr id="5" name="Picture Placeholder 4"/>
          <p:cNvSpPr>
            <a:spLocks noGrp="1"/>
          </p:cNvSpPr>
          <p:nvPr>
            <p:ph type="pic" sz="quarter" idx="11" hasCustomPrompt="1"/>
          </p:nvPr>
        </p:nvSpPr>
        <p:spPr>
          <a:xfrm>
            <a:off x="990599" y="0"/>
            <a:ext cx="3733801"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2" name="Номер слайда 21">
            <a:extLst>
              <a:ext uri="{FF2B5EF4-FFF2-40B4-BE49-F238E27FC236}">
                <a16:creationId xmlns:a16="http://schemas.microsoft.com/office/drawing/2014/main" id="{40FF3726-929D-104F-680A-C64855F4BF45}"/>
              </a:ext>
            </a:extLst>
          </p:cNvPr>
          <p:cNvSpPr>
            <a:spLocks noGrp="1"/>
          </p:cNvSpPr>
          <p:nvPr>
            <p:ph type="sldNum" sz="quarter" idx="4"/>
          </p:nvPr>
        </p:nvSpPr>
        <p:spPr>
          <a:xfrm>
            <a:off x="235873" y="6418877"/>
            <a:ext cx="513735" cy="227164"/>
          </a:xfrm>
          <a:prstGeom prst="rect">
            <a:avLst/>
          </a:prstGeom>
          <a:noFill/>
        </p:spPr>
        <p:txBody>
          <a:bodyPr vert="horz" lIns="0" tIns="0" rIns="0" bIns="0" rtlCol="0" anchor="ctr"/>
          <a:lstStyle>
            <a:lvl1pPr algn="ctr">
              <a:defRPr sz="1000" b="0" i="0">
                <a:solidFill>
                  <a:schemeClr val="tx1">
                    <a:alpha val="70000"/>
                  </a:schemeClr>
                </a:solidFill>
                <a:latin typeface="Poppins Medium" pitchFamily="2" charset="77"/>
                <a:ea typeface="Poppins Medium" pitchFamily="2" charset="77"/>
                <a:cs typeface="Poppins Medium" pitchFamily="2" charset="77"/>
              </a:defRPr>
            </a:lvl1pPr>
          </a:lstStyle>
          <a:p>
            <a:fld id="{D8D877B3-D348-4611-9BDB-C5374591D951}" type="slidenum">
              <a:rPr lang="en-US" smtClean="0"/>
              <a:pPr/>
              <a:t>‹#›</a:t>
            </a:fld>
            <a:endParaRPr lang="en-US"/>
          </a:p>
        </p:txBody>
      </p:sp>
      <p:cxnSp>
        <p:nvCxnSpPr>
          <p:cNvPr id="4" name="Straight Connector 3">
            <a:extLst>
              <a:ext uri="{FF2B5EF4-FFF2-40B4-BE49-F238E27FC236}">
                <a16:creationId xmlns:a16="http://schemas.microsoft.com/office/drawing/2014/main" id="{6DCA6786-A76A-3E7E-125B-3905682FBB33}"/>
              </a:ext>
            </a:extLst>
          </p:cNvPr>
          <p:cNvCxnSpPr/>
          <p:nvPr userDrawn="1"/>
        </p:nvCxnSpPr>
        <p:spPr>
          <a:xfrm>
            <a:off x="985480" y="0"/>
            <a:ext cx="0" cy="6858000"/>
          </a:xfrm>
          <a:prstGeom prst="line">
            <a:avLst/>
          </a:prstGeom>
          <a:ln>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pic>
        <p:nvPicPr>
          <p:cNvPr id="6" name="Picture 5" descr="Logo&#10;&#10;Description automatically generated">
            <a:extLst>
              <a:ext uri="{FF2B5EF4-FFF2-40B4-BE49-F238E27FC236}">
                <a16:creationId xmlns:a16="http://schemas.microsoft.com/office/drawing/2014/main" id="{1DA7292F-DE1E-E6F1-C3B2-BFF2D7D2B04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39679" y="3216689"/>
            <a:ext cx="306122" cy="424621"/>
          </a:xfrm>
          <a:prstGeom prst="rect">
            <a:avLst/>
          </a:prstGeom>
        </p:spPr>
      </p:pic>
      <p:sp>
        <p:nvSpPr>
          <p:cNvPr id="20" name="Title 3">
            <a:extLst>
              <a:ext uri="{FF2B5EF4-FFF2-40B4-BE49-F238E27FC236}">
                <a16:creationId xmlns:a16="http://schemas.microsoft.com/office/drawing/2014/main" id="{66673047-1F6A-0B52-31EF-DE4544118FD2}"/>
              </a:ext>
            </a:extLst>
          </p:cNvPr>
          <p:cNvSpPr txBox="1">
            <a:spLocks/>
          </p:cNvSpPr>
          <p:nvPr userDrawn="1"/>
        </p:nvSpPr>
        <p:spPr>
          <a:xfrm>
            <a:off x="4963700" y="294160"/>
            <a:ext cx="5374409" cy="601767"/>
          </a:xfrm>
          <a:prstGeom prst="rect">
            <a:avLst/>
          </a:prstGeom>
        </p:spPr>
        <p:txBody>
          <a:bodyPr/>
          <a:lstStyle>
            <a:lvl1pPr algn="l" defTabSz="914318" rtl="0" eaLnBrk="1" latinLnBrk="0" hangingPunct="1">
              <a:lnSpc>
                <a:spcPct val="80000"/>
              </a:lnSpc>
              <a:spcBef>
                <a:spcPct val="0"/>
              </a:spcBef>
              <a:buNone/>
              <a:defRPr sz="4400" b="1" i="0" kern="1200" spc="-151" baseline="0">
                <a:solidFill>
                  <a:schemeClr val="tx1"/>
                </a:solidFill>
                <a:latin typeface="Poppins" pitchFamily="2" charset="77"/>
                <a:ea typeface="+mj-ea"/>
                <a:cs typeface="+mj-cs"/>
              </a:defRPr>
            </a:lvl1pPr>
          </a:lstStyle>
          <a:p>
            <a:r>
              <a:rPr lang="en-US" spc="0" baseline="0" dirty="0"/>
              <a:t>Workshop aims</a:t>
            </a:r>
            <a:r>
              <a:rPr lang="en-US" spc="0" baseline="0" dirty="0">
                <a:solidFill>
                  <a:schemeClr val="accent1"/>
                </a:solidFill>
              </a:rPr>
              <a:t>.</a:t>
            </a:r>
          </a:p>
        </p:txBody>
      </p:sp>
      <p:sp>
        <p:nvSpPr>
          <p:cNvPr id="21" name="Rectangle 20">
            <a:extLst>
              <a:ext uri="{FF2B5EF4-FFF2-40B4-BE49-F238E27FC236}">
                <a16:creationId xmlns:a16="http://schemas.microsoft.com/office/drawing/2014/main" id="{8A141FE1-F31F-EBAB-91BD-B5A8BCF54643}"/>
              </a:ext>
            </a:extLst>
          </p:cNvPr>
          <p:cNvSpPr/>
          <p:nvPr userDrawn="1"/>
        </p:nvSpPr>
        <p:spPr>
          <a:xfrm>
            <a:off x="5078511" y="934717"/>
            <a:ext cx="576000" cy="66702"/>
          </a:xfrm>
          <a:prstGeom prst="rect">
            <a:avLst/>
          </a:prstGeom>
          <a:solidFill>
            <a:srgbClr val="FEC5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itle 3">
            <a:extLst>
              <a:ext uri="{FF2B5EF4-FFF2-40B4-BE49-F238E27FC236}">
                <a16:creationId xmlns:a16="http://schemas.microsoft.com/office/drawing/2014/main" id="{3D56BB81-FC63-D46E-1BCA-FEB46712CCF1}"/>
              </a:ext>
            </a:extLst>
          </p:cNvPr>
          <p:cNvSpPr txBox="1">
            <a:spLocks/>
          </p:cNvSpPr>
          <p:nvPr userDrawn="1"/>
        </p:nvSpPr>
        <p:spPr>
          <a:xfrm>
            <a:off x="4963700" y="1103785"/>
            <a:ext cx="5374409" cy="601767"/>
          </a:xfrm>
          <a:prstGeom prst="rect">
            <a:avLst/>
          </a:prstGeom>
        </p:spPr>
        <p:txBody>
          <a:bodyPr/>
          <a:lstStyle>
            <a:lvl1pPr algn="l" defTabSz="914318" rtl="0" eaLnBrk="1" latinLnBrk="0" hangingPunct="1">
              <a:lnSpc>
                <a:spcPct val="80000"/>
              </a:lnSpc>
              <a:spcBef>
                <a:spcPct val="0"/>
              </a:spcBef>
              <a:buNone/>
              <a:defRPr sz="4400" b="1" i="0" kern="1200" spc="-151" baseline="0">
                <a:solidFill>
                  <a:schemeClr val="tx1"/>
                </a:solidFill>
                <a:latin typeface="Poppins" pitchFamily="2" charset="77"/>
                <a:ea typeface="+mj-ea"/>
                <a:cs typeface="+mj-cs"/>
              </a:defRPr>
            </a:lvl1pPr>
          </a:lstStyle>
          <a:p>
            <a:r>
              <a:rPr lang="en-US" sz="2800" b="0" spc="0" baseline="0" dirty="0">
                <a:solidFill>
                  <a:schemeClr val="tx1"/>
                </a:solidFill>
              </a:rPr>
              <a:t>To help you:</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90_Custom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1E1E5F6-19E5-8177-B412-C71951EE8C34}"/>
              </a:ext>
            </a:extLst>
          </p:cNvPr>
          <p:cNvSpPr/>
          <p:nvPr userDrawn="1"/>
        </p:nvSpPr>
        <p:spPr>
          <a:xfrm>
            <a:off x="0" y="0"/>
            <a:ext cx="12192000" cy="685800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AB7AF009-B4B0-C155-4CF8-53B448427BB9}"/>
              </a:ext>
            </a:extLst>
          </p:cNvPr>
          <p:cNvSpPr/>
          <p:nvPr userDrawn="1"/>
        </p:nvSpPr>
        <p:spPr>
          <a:xfrm>
            <a:off x="0" y="0"/>
            <a:ext cx="4740902" cy="6858000"/>
          </a:xfrm>
          <a:prstGeom prst="rect">
            <a:avLst/>
          </a:prstGeom>
          <a:solidFill>
            <a:srgbClr val="FEC5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Rectangle 37">
            <a:extLst>
              <a:ext uri="{FF2B5EF4-FFF2-40B4-BE49-F238E27FC236}">
                <a16:creationId xmlns:a16="http://schemas.microsoft.com/office/drawing/2014/main" id="{474E6E1A-2540-3E93-E93C-C8B769BB6A6D}"/>
              </a:ext>
            </a:extLst>
          </p:cNvPr>
          <p:cNvSpPr/>
          <p:nvPr userDrawn="1"/>
        </p:nvSpPr>
        <p:spPr>
          <a:xfrm>
            <a:off x="0" y="0"/>
            <a:ext cx="4741200" cy="6858000"/>
          </a:xfrm>
          <a:prstGeom prst="rect">
            <a:avLst/>
          </a:prstGeom>
          <a:solidFill>
            <a:srgbClr val="003D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Picture 35" descr="A person smiling and looking up&#10;&#10;Description automatically generated">
            <a:extLst>
              <a:ext uri="{FF2B5EF4-FFF2-40B4-BE49-F238E27FC236}">
                <a16:creationId xmlns:a16="http://schemas.microsoft.com/office/drawing/2014/main" id="{FD10C790-79B3-3289-01BD-EA747416B02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97040" y="553452"/>
            <a:ext cx="4343401" cy="5895473"/>
          </a:xfrm>
          <a:prstGeom prst="rect">
            <a:avLst/>
          </a:prstGeom>
        </p:spPr>
      </p:pic>
      <p:grpSp>
        <p:nvGrpSpPr>
          <p:cNvPr id="3" name="Group 2">
            <a:extLst>
              <a:ext uri="{FF2B5EF4-FFF2-40B4-BE49-F238E27FC236}">
                <a16:creationId xmlns:a16="http://schemas.microsoft.com/office/drawing/2014/main" id="{DB8A1ECE-CC57-F3AF-DF04-40A8EB1FF568}"/>
              </a:ext>
            </a:extLst>
          </p:cNvPr>
          <p:cNvGrpSpPr/>
          <p:nvPr userDrawn="1"/>
        </p:nvGrpSpPr>
        <p:grpSpPr>
          <a:xfrm>
            <a:off x="4802660" y="495300"/>
            <a:ext cx="7009590" cy="6000750"/>
            <a:chOff x="4629150" y="495300"/>
            <a:chExt cx="7334250" cy="6000750"/>
          </a:xfrm>
        </p:grpSpPr>
        <p:cxnSp>
          <p:nvCxnSpPr>
            <p:cNvPr id="4" name="Straight Connector 3">
              <a:extLst>
                <a:ext uri="{FF2B5EF4-FFF2-40B4-BE49-F238E27FC236}">
                  <a16:creationId xmlns:a16="http://schemas.microsoft.com/office/drawing/2014/main" id="{B355EC12-F5C6-D6A0-0626-D105ECBD2F46}"/>
                </a:ext>
              </a:extLst>
            </p:cNvPr>
            <p:cNvCxnSpPr>
              <a:cxnSpLocks/>
            </p:cNvCxnSpPr>
            <p:nvPr userDrawn="1"/>
          </p:nvCxnSpPr>
          <p:spPr>
            <a:xfrm>
              <a:off x="4629150" y="495300"/>
              <a:ext cx="7334250" cy="0"/>
            </a:xfrm>
            <a:prstGeom prst="line">
              <a:avLst/>
            </a:prstGeom>
            <a:ln w="127000" cap="sq">
              <a:solidFill>
                <a:srgbClr val="003D62"/>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98429D32-E3D7-313C-4536-6692CC193F53}"/>
                </a:ext>
              </a:extLst>
            </p:cNvPr>
            <p:cNvCxnSpPr>
              <a:cxnSpLocks/>
            </p:cNvCxnSpPr>
            <p:nvPr userDrawn="1"/>
          </p:nvCxnSpPr>
          <p:spPr>
            <a:xfrm>
              <a:off x="4629150" y="6496050"/>
              <a:ext cx="7334250" cy="0"/>
            </a:xfrm>
            <a:prstGeom prst="line">
              <a:avLst/>
            </a:prstGeom>
            <a:ln w="127000" cap="sq">
              <a:solidFill>
                <a:srgbClr val="003D62"/>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5A504C60-EECA-6D6D-AC05-C97B6D094127}"/>
                </a:ext>
              </a:extLst>
            </p:cNvPr>
            <p:cNvCxnSpPr>
              <a:cxnSpLocks/>
            </p:cNvCxnSpPr>
            <p:nvPr userDrawn="1"/>
          </p:nvCxnSpPr>
          <p:spPr>
            <a:xfrm flipV="1">
              <a:off x="11963400" y="552450"/>
              <a:ext cx="0" cy="5943600"/>
            </a:xfrm>
            <a:prstGeom prst="line">
              <a:avLst/>
            </a:prstGeom>
            <a:ln w="127000" cap="sq">
              <a:solidFill>
                <a:srgbClr val="003D62"/>
              </a:solidFill>
            </a:ln>
          </p:spPr>
          <p:style>
            <a:lnRef idx="1">
              <a:schemeClr val="accent1"/>
            </a:lnRef>
            <a:fillRef idx="0">
              <a:schemeClr val="accent1"/>
            </a:fillRef>
            <a:effectRef idx="0">
              <a:schemeClr val="accent1"/>
            </a:effectRef>
            <a:fontRef idx="minor">
              <a:schemeClr val="tx1"/>
            </a:fontRef>
          </p:style>
        </p:cxnSp>
      </p:grpSp>
      <p:grpSp>
        <p:nvGrpSpPr>
          <p:cNvPr id="22" name="Group 21">
            <a:extLst>
              <a:ext uri="{FF2B5EF4-FFF2-40B4-BE49-F238E27FC236}">
                <a16:creationId xmlns:a16="http://schemas.microsoft.com/office/drawing/2014/main" id="{A32EA2B2-9EB0-58ED-C1BA-4D74CF72C9D8}"/>
              </a:ext>
            </a:extLst>
          </p:cNvPr>
          <p:cNvGrpSpPr/>
          <p:nvPr userDrawn="1"/>
        </p:nvGrpSpPr>
        <p:grpSpPr>
          <a:xfrm flipH="1">
            <a:off x="404731" y="495300"/>
            <a:ext cx="4270242" cy="6000750"/>
            <a:chOff x="4629150" y="495300"/>
            <a:chExt cx="7334250" cy="6000750"/>
          </a:xfrm>
        </p:grpSpPr>
        <p:cxnSp>
          <p:nvCxnSpPr>
            <p:cNvPr id="23" name="Straight Connector 22">
              <a:extLst>
                <a:ext uri="{FF2B5EF4-FFF2-40B4-BE49-F238E27FC236}">
                  <a16:creationId xmlns:a16="http://schemas.microsoft.com/office/drawing/2014/main" id="{E394F9F3-94BE-F1BD-588F-19AED5E10449}"/>
                </a:ext>
              </a:extLst>
            </p:cNvPr>
            <p:cNvCxnSpPr>
              <a:cxnSpLocks/>
            </p:cNvCxnSpPr>
            <p:nvPr userDrawn="1"/>
          </p:nvCxnSpPr>
          <p:spPr>
            <a:xfrm>
              <a:off x="4629150" y="495300"/>
              <a:ext cx="7334250" cy="0"/>
            </a:xfrm>
            <a:prstGeom prst="line">
              <a:avLst/>
            </a:prstGeom>
            <a:ln w="1270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912B35F2-7AD9-DB72-B8F0-42148CA15302}"/>
                </a:ext>
              </a:extLst>
            </p:cNvPr>
            <p:cNvCxnSpPr>
              <a:cxnSpLocks/>
            </p:cNvCxnSpPr>
            <p:nvPr userDrawn="1"/>
          </p:nvCxnSpPr>
          <p:spPr>
            <a:xfrm>
              <a:off x="4629150" y="6496050"/>
              <a:ext cx="7334250" cy="0"/>
            </a:xfrm>
            <a:prstGeom prst="line">
              <a:avLst/>
            </a:prstGeom>
            <a:ln w="1270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A7955892-D75F-7096-BD9F-1270003C6334}"/>
                </a:ext>
              </a:extLst>
            </p:cNvPr>
            <p:cNvCxnSpPr>
              <a:cxnSpLocks/>
            </p:cNvCxnSpPr>
            <p:nvPr userDrawn="1"/>
          </p:nvCxnSpPr>
          <p:spPr>
            <a:xfrm flipV="1">
              <a:off x="11963400" y="552450"/>
              <a:ext cx="0" cy="5943600"/>
            </a:xfrm>
            <a:prstGeom prst="line">
              <a:avLst/>
            </a:prstGeom>
            <a:ln w="127000" cap="sq">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7" name="Rectangle 16">
            <a:extLst>
              <a:ext uri="{FF2B5EF4-FFF2-40B4-BE49-F238E27FC236}">
                <a16:creationId xmlns:a16="http://schemas.microsoft.com/office/drawing/2014/main" id="{34C6B2B1-CA6C-8F7A-95E5-9FB2D403D8EB}"/>
              </a:ext>
            </a:extLst>
          </p:cNvPr>
          <p:cNvSpPr/>
          <p:nvPr userDrawn="1"/>
        </p:nvSpPr>
        <p:spPr>
          <a:xfrm>
            <a:off x="0" y="0"/>
            <a:ext cx="4740902" cy="6858000"/>
          </a:xfrm>
          <a:prstGeom prst="rect">
            <a:avLst/>
          </a:prstGeom>
          <a:solidFill>
            <a:srgbClr val="003D62">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0" name="Group 39">
            <a:extLst>
              <a:ext uri="{FF2B5EF4-FFF2-40B4-BE49-F238E27FC236}">
                <a16:creationId xmlns:a16="http://schemas.microsoft.com/office/drawing/2014/main" id="{CC8F9DAE-12B7-FD5E-77FC-5163F8BB3769}"/>
              </a:ext>
            </a:extLst>
          </p:cNvPr>
          <p:cNvGrpSpPr/>
          <p:nvPr userDrawn="1"/>
        </p:nvGrpSpPr>
        <p:grpSpPr>
          <a:xfrm>
            <a:off x="572890" y="4322206"/>
            <a:ext cx="3959354" cy="1780420"/>
            <a:chOff x="5005742" y="903145"/>
            <a:chExt cx="3959354" cy="1780420"/>
          </a:xfrm>
        </p:grpSpPr>
        <p:sp>
          <p:nvSpPr>
            <p:cNvPr id="11" name="Right Triangle 10">
              <a:extLst>
                <a:ext uri="{FF2B5EF4-FFF2-40B4-BE49-F238E27FC236}">
                  <a16:creationId xmlns:a16="http://schemas.microsoft.com/office/drawing/2014/main" id="{26872657-5875-25DA-A780-0975B723F17B}"/>
                </a:ext>
              </a:extLst>
            </p:cNvPr>
            <p:cNvSpPr/>
            <p:nvPr userDrawn="1"/>
          </p:nvSpPr>
          <p:spPr>
            <a:xfrm rot="10800000" flipV="1">
              <a:off x="5005742" y="903145"/>
              <a:ext cx="501762" cy="501762"/>
            </a:xfrm>
            <a:prstGeom prst="rtTriangle">
              <a:avLst/>
            </a:prstGeom>
            <a:solidFill>
              <a:srgbClr val="003D62">
                <a:alpha val="50196"/>
              </a:srgbClr>
            </a:solidFill>
            <a:ln w="19050" cap="sq">
              <a:solidFill>
                <a:schemeClr val="bg1"/>
              </a:solid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atin typeface="Poppins" pitchFamily="2" charset="77"/>
              </a:endParaRPr>
            </a:p>
          </p:txBody>
        </p:sp>
        <p:sp>
          <p:nvSpPr>
            <p:cNvPr id="12" name="Rectangle 11">
              <a:extLst>
                <a:ext uri="{FF2B5EF4-FFF2-40B4-BE49-F238E27FC236}">
                  <a16:creationId xmlns:a16="http://schemas.microsoft.com/office/drawing/2014/main" id="{0EAF2720-1B7B-F72C-D1E5-72A3A1DFF81E}"/>
                </a:ext>
              </a:extLst>
            </p:cNvPr>
            <p:cNvSpPr/>
            <p:nvPr userDrawn="1"/>
          </p:nvSpPr>
          <p:spPr>
            <a:xfrm>
              <a:off x="5010412" y="1402916"/>
              <a:ext cx="3954684" cy="1280649"/>
            </a:xfrm>
            <a:prstGeom prst="rect">
              <a:avLst/>
            </a:prstGeom>
            <a:solidFill>
              <a:srgbClr val="003D62">
                <a:alpha val="50196"/>
              </a:srgb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722313" algn="ctr">
                <a:lnSpc>
                  <a:spcPct val="108000"/>
                </a:lnSpc>
              </a:pPr>
              <a:endParaRPr lang="en-GB" sz="1200" dirty="0">
                <a:solidFill>
                  <a:schemeClr val="tx1">
                    <a:alpha val="80000"/>
                  </a:schemeClr>
                </a:solidFill>
                <a:latin typeface="Poppins" pitchFamily="2" charset="77"/>
              </a:endParaRPr>
            </a:p>
          </p:txBody>
        </p:sp>
      </p:grpSp>
      <p:sp>
        <p:nvSpPr>
          <p:cNvPr id="13" name="TextBox 12">
            <a:extLst>
              <a:ext uri="{FF2B5EF4-FFF2-40B4-BE49-F238E27FC236}">
                <a16:creationId xmlns:a16="http://schemas.microsoft.com/office/drawing/2014/main" id="{8E0CDD3C-C689-9A3D-B305-C200EA58873B}"/>
              </a:ext>
            </a:extLst>
          </p:cNvPr>
          <p:cNvSpPr txBox="1"/>
          <p:nvPr userDrawn="1"/>
        </p:nvSpPr>
        <p:spPr>
          <a:xfrm>
            <a:off x="744737" y="5013330"/>
            <a:ext cx="3598663" cy="954107"/>
          </a:xfrm>
          <a:prstGeom prst="rect">
            <a:avLst/>
          </a:prstGeom>
          <a:noFill/>
        </p:spPr>
        <p:txBody>
          <a:bodyPr wrap="square" rtlCol="0">
            <a:spAutoFit/>
          </a:bodyPr>
          <a:lstStyle/>
          <a:p>
            <a:pPr algn="ctr"/>
            <a:r>
              <a:rPr lang="en-US" sz="2800" b="0" i="0" kern="1200" spc="0" baseline="0" dirty="0">
                <a:solidFill>
                  <a:schemeClr val="bg1"/>
                </a:solidFill>
                <a:latin typeface="Poppins" pitchFamily="2" charset="77"/>
                <a:ea typeface="+mj-ea"/>
                <a:cs typeface="+mj-cs"/>
              </a:rPr>
              <a:t>How much do you already know?</a:t>
            </a:r>
            <a:endParaRPr lang="en-GB" sz="2800" b="0" i="0" kern="1200" spc="0" baseline="0" dirty="0">
              <a:solidFill>
                <a:schemeClr val="bg1"/>
              </a:solidFill>
              <a:latin typeface="Poppins" pitchFamily="2" charset="77"/>
              <a:ea typeface="+mj-ea"/>
              <a:cs typeface="+mj-cs"/>
            </a:endParaRPr>
          </a:p>
        </p:txBody>
      </p:sp>
      <p:sp>
        <p:nvSpPr>
          <p:cNvPr id="14" name="Oval 13">
            <a:extLst>
              <a:ext uri="{FF2B5EF4-FFF2-40B4-BE49-F238E27FC236}">
                <a16:creationId xmlns:a16="http://schemas.microsoft.com/office/drawing/2014/main" id="{AB253E67-157F-B931-B2D1-ED7765AC4EEC}"/>
              </a:ext>
            </a:extLst>
          </p:cNvPr>
          <p:cNvSpPr/>
          <p:nvPr userDrawn="1"/>
        </p:nvSpPr>
        <p:spPr>
          <a:xfrm>
            <a:off x="5057142" y="2444289"/>
            <a:ext cx="1289811" cy="1289811"/>
          </a:xfrm>
          <a:prstGeom prst="ellipse">
            <a:avLst/>
          </a:prstGeom>
          <a:solidFill>
            <a:srgbClr val="F2F2F2"/>
          </a:solidFill>
          <a:ln w="19050">
            <a:solidFill>
              <a:srgbClr val="FEC5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solidFill>
                  <a:srgbClr val="003D62"/>
                </a:solidFill>
                <a:latin typeface="Poppins Light" panose="00000400000000000000" pitchFamily="2" charset="0"/>
                <a:cs typeface="Poppins Light" panose="00000400000000000000" pitchFamily="2" charset="0"/>
              </a:rPr>
              <a:t>A</a:t>
            </a:r>
            <a:endParaRPr lang="en-GB" sz="5400" dirty="0">
              <a:solidFill>
                <a:srgbClr val="003D62"/>
              </a:solidFill>
              <a:latin typeface="Poppins Light" panose="00000400000000000000" pitchFamily="2" charset="0"/>
              <a:cs typeface="Poppins Light" panose="00000400000000000000" pitchFamily="2" charset="0"/>
            </a:endParaRPr>
          </a:p>
        </p:txBody>
      </p:sp>
      <p:sp>
        <p:nvSpPr>
          <p:cNvPr id="18" name="Oval 17">
            <a:extLst>
              <a:ext uri="{FF2B5EF4-FFF2-40B4-BE49-F238E27FC236}">
                <a16:creationId xmlns:a16="http://schemas.microsoft.com/office/drawing/2014/main" id="{E04FC883-259A-2D21-DF18-8CAAE99FDC71}"/>
              </a:ext>
            </a:extLst>
          </p:cNvPr>
          <p:cNvSpPr/>
          <p:nvPr userDrawn="1"/>
        </p:nvSpPr>
        <p:spPr>
          <a:xfrm>
            <a:off x="7498402" y="2476373"/>
            <a:ext cx="1289811" cy="1289811"/>
          </a:xfrm>
          <a:prstGeom prst="ellipse">
            <a:avLst/>
          </a:prstGeom>
          <a:solidFill>
            <a:srgbClr val="F2F2F2"/>
          </a:solidFill>
          <a:ln w="19050">
            <a:solidFill>
              <a:srgbClr val="FEC5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solidFill>
                  <a:srgbClr val="003D62"/>
                </a:solidFill>
                <a:latin typeface="Poppins Light" panose="00000400000000000000" pitchFamily="2" charset="0"/>
                <a:cs typeface="Poppins Light" panose="00000400000000000000" pitchFamily="2" charset="0"/>
              </a:rPr>
              <a:t>B</a:t>
            </a:r>
            <a:endParaRPr lang="en-GB" sz="5400" dirty="0">
              <a:solidFill>
                <a:srgbClr val="003D62"/>
              </a:solidFill>
              <a:latin typeface="Poppins Light" panose="00000400000000000000" pitchFamily="2" charset="0"/>
              <a:cs typeface="Poppins Light" panose="00000400000000000000" pitchFamily="2" charset="0"/>
            </a:endParaRPr>
          </a:p>
        </p:txBody>
      </p:sp>
      <p:sp>
        <p:nvSpPr>
          <p:cNvPr id="26" name="Oval 25">
            <a:extLst>
              <a:ext uri="{FF2B5EF4-FFF2-40B4-BE49-F238E27FC236}">
                <a16:creationId xmlns:a16="http://schemas.microsoft.com/office/drawing/2014/main" id="{EED6E948-9D98-ACDD-AED7-7CD900777124}"/>
              </a:ext>
            </a:extLst>
          </p:cNvPr>
          <p:cNvSpPr/>
          <p:nvPr userDrawn="1"/>
        </p:nvSpPr>
        <p:spPr>
          <a:xfrm>
            <a:off x="9939663" y="2460331"/>
            <a:ext cx="1289811" cy="1289811"/>
          </a:xfrm>
          <a:prstGeom prst="ellipse">
            <a:avLst/>
          </a:prstGeom>
          <a:solidFill>
            <a:srgbClr val="F2F2F2"/>
          </a:solidFill>
          <a:ln w="19050">
            <a:solidFill>
              <a:srgbClr val="FEC5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solidFill>
                  <a:srgbClr val="003D62"/>
                </a:solidFill>
                <a:latin typeface="Poppins Light" panose="00000400000000000000" pitchFamily="2" charset="0"/>
                <a:cs typeface="Poppins Light" panose="00000400000000000000" pitchFamily="2" charset="0"/>
              </a:rPr>
              <a:t>C</a:t>
            </a:r>
            <a:endParaRPr lang="en-GB" sz="5400" dirty="0">
              <a:solidFill>
                <a:srgbClr val="003D62"/>
              </a:solidFill>
              <a:latin typeface="Poppins Light" panose="00000400000000000000" pitchFamily="2" charset="0"/>
              <a:cs typeface="Poppins Light" panose="00000400000000000000" pitchFamily="2" charset="0"/>
            </a:endParaRPr>
          </a:p>
        </p:txBody>
      </p:sp>
      <p:sp>
        <p:nvSpPr>
          <p:cNvPr id="27" name="TextBox 26">
            <a:extLst>
              <a:ext uri="{FF2B5EF4-FFF2-40B4-BE49-F238E27FC236}">
                <a16:creationId xmlns:a16="http://schemas.microsoft.com/office/drawing/2014/main" id="{CCBD0CF6-B032-C158-DEBE-41AED84C4DBD}"/>
              </a:ext>
            </a:extLst>
          </p:cNvPr>
          <p:cNvSpPr txBox="1"/>
          <p:nvPr userDrawn="1"/>
        </p:nvSpPr>
        <p:spPr>
          <a:xfrm>
            <a:off x="4998168" y="3912490"/>
            <a:ext cx="1407758" cy="523220"/>
          </a:xfrm>
          <a:prstGeom prst="rect">
            <a:avLst/>
          </a:prstGeom>
          <a:noFill/>
        </p:spPr>
        <p:txBody>
          <a:bodyPr wrap="none" rtlCol="0">
            <a:spAutoFit/>
          </a:bodyPr>
          <a:lstStyle/>
          <a:p>
            <a:pPr algn="ctr"/>
            <a:r>
              <a:rPr lang="en-US" sz="1400" b="1" kern="1200" dirty="0">
                <a:solidFill>
                  <a:schemeClr val="tx1"/>
                </a:solidFill>
                <a:latin typeface="Poppins" pitchFamily="2" charset="77"/>
                <a:ea typeface="+mn-ea"/>
                <a:cs typeface="+mn-cs"/>
              </a:rPr>
              <a:t>I KNOW A LOT</a:t>
            </a:r>
            <a:br>
              <a:rPr lang="en-US" sz="1400" b="1" kern="1200" dirty="0">
                <a:solidFill>
                  <a:schemeClr val="tx1"/>
                </a:solidFill>
                <a:latin typeface="Poppins" pitchFamily="2" charset="77"/>
                <a:ea typeface="+mn-ea"/>
                <a:cs typeface="+mn-cs"/>
              </a:rPr>
            </a:br>
            <a:r>
              <a:rPr lang="en-US" sz="1400" b="1" kern="1200" dirty="0">
                <a:solidFill>
                  <a:schemeClr val="tx1"/>
                </a:solidFill>
                <a:latin typeface="Poppins" pitchFamily="2" charset="77"/>
                <a:ea typeface="+mn-ea"/>
                <a:cs typeface="+mn-cs"/>
              </a:rPr>
              <a:t>ABOUT</a:t>
            </a:r>
            <a:endParaRPr lang="en-GB" sz="1400" b="1" kern="1200" dirty="0">
              <a:solidFill>
                <a:schemeClr val="tx1"/>
              </a:solidFill>
              <a:latin typeface="Poppins" pitchFamily="2" charset="77"/>
              <a:ea typeface="+mn-ea"/>
              <a:cs typeface="+mn-cs"/>
            </a:endParaRPr>
          </a:p>
        </p:txBody>
      </p:sp>
      <p:sp>
        <p:nvSpPr>
          <p:cNvPr id="28" name="TextBox 27">
            <a:extLst>
              <a:ext uri="{FF2B5EF4-FFF2-40B4-BE49-F238E27FC236}">
                <a16:creationId xmlns:a16="http://schemas.microsoft.com/office/drawing/2014/main" id="{8D935357-E39D-B6CE-2B68-6FED94A8BD94}"/>
              </a:ext>
            </a:extLst>
          </p:cNvPr>
          <p:cNvSpPr txBox="1"/>
          <p:nvPr userDrawn="1"/>
        </p:nvSpPr>
        <p:spPr>
          <a:xfrm>
            <a:off x="7073306" y="3912490"/>
            <a:ext cx="2133973" cy="523220"/>
          </a:xfrm>
          <a:prstGeom prst="rect">
            <a:avLst/>
          </a:prstGeom>
          <a:noFill/>
        </p:spPr>
        <p:txBody>
          <a:bodyPr wrap="square" rtlCol="0">
            <a:spAutoFit/>
          </a:bodyPr>
          <a:lstStyle/>
          <a:p>
            <a:pPr algn="ctr"/>
            <a:r>
              <a:rPr lang="en-US" sz="1400" b="1" kern="1200" dirty="0">
                <a:solidFill>
                  <a:schemeClr val="tx1"/>
                </a:solidFill>
                <a:latin typeface="Poppins" pitchFamily="2" charset="77"/>
                <a:ea typeface="+mn-ea"/>
                <a:cs typeface="+mn-cs"/>
              </a:rPr>
              <a:t>I HAVE SOME KNOWLEDGE ABOUT</a:t>
            </a:r>
            <a:endParaRPr lang="en-GB" sz="1400" b="1" kern="1200" dirty="0">
              <a:solidFill>
                <a:schemeClr val="tx1"/>
              </a:solidFill>
              <a:latin typeface="Poppins" pitchFamily="2" charset="77"/>
              <a:ea typeface="+mn-ea"/>
              <a:cs typeface="+mn-cs"/>
            </a:endParaRPr>
          </a:p>
        </p:txBody>
      </p:sp>
      <p:sp>
        <p:nvSpPr>
          <p:cNvPr id="29" name="TextBox 28">
            <a:extLst>
              <a:ext uri="{FF2B5EF4-FFF2-40B4-BE49-F238E27FC236}">
                <a16:creationId xmlns:a16="http://schemas.microsoft.com/office/drawing/2014/main" id="{B888851F-7A61-46D6-814C-CB772CE3C124}"/>
              </a:ext>
            </a:extLst>
          </p:cNvPr>
          <p:cNvSpPr txBox="1"/>
          <p:nvPr userDrawn="1"/>
        </p:nvSpPr>
        <p:spPr>
          <a:xfrm>
            <a:off x="9508585" y="3912490"/>
            <a:ext cx="2133973" cy="523220"/>
          </a:xfrm>
          <a:prstGeom prst="rect">
            <a:avLst/>
          </a:prstGeom>
          <a:noFill/>
        </p:spPr>
        <p:txBody>
          <a:bodyPr wrap="square" rtlCol="0">
            <a:spAutoFit/>
          </a:bodyPr>
          <a:lstStyle/>
          <a:p>
            <a:pPr algn="ctr"/>
            <a:r>
              <a:rPr lang="en-US" sz="1400" b="1" kern="1200" dirty="0">
                <a:solidFill>
                  <a:schemeClr val="tx1"/>
                </a:solidFill>
                <a:latin typeface="Poppins" pitchFamily="2" charset="77"/>
                <a:ea typeface="+mn-ea"/>
                <a:cs typeface="+mn-cs"/>
              </a:rPr>
              <a:t>I HAVE VERY LIMITED KNOWLEDGE ABOUT</a:t>
            </a:r>
            <a:endParaRPr lang="en-GB" sz="1400" b="1" kern="1200" dirty="0">
              <a:solidFill>
                <a:schemeClr val="tx1"/>
              </a:solidFill>
              <a:latin typeface="Poppins" pitchFamily="2" charset="77"/>
              <a:ea typeface="+mn-ea"/>
              <a:cs typeface="+mn-cs"/>
            </a:endParaRPr>
          </a:p>
        </p:txBody>
      </p:sp>
      <p:sp>
        <p:nvSpPr>
          <p:cNvPr id="31" name="Text Placeholder 30">
            <a:extLst>
              <a:ext uri="{FF2B5EF4-FFF2-40B4-BE49-F238E27FC236}">
                <a16:creationId xmlns:a16="http://schemas.microsoft.com/office/drawing/2014/main" id="{D73DC41B-E39D-39D3-85E7-741E6304E221}"/>
              </a:ext>
            </a:extLst>
          </p:cNvPr>
          <p:cNvSpPr>
            <a:spLocks noGrp="1"/>
          </p:cNvSpPr>
          <p:nvPr>
            <p:ph type="body" sz="quarter" idx="10" hasCustomPrompt="1"/>
          </p:nvPr>
        </p:nvSpPr>
        <p:spPr>
          <a:xfrm>
            <a:off x="4932363" y="4389084"/>
            <a:ext cx="1625600" cy="1664703"/>
          </a:xfrm>
        </p:spPr>
        <p:txBody>
          <a:bodyPr>
            <a:normAutofit/>
          </a:bodyPr>
          <a:lstStyle>
            <a:lvl1pPr algn="ctr">
              <a:defRPr sz="2000"/>
            </a:lvl1pPr>
          </a:lstStyle>
          <a:p>
            <a:pPr lvl="0"/>
            <a:r>
              <a:rPr lang="en-US" dirty="0"/>
              <a:t>[main workshop aim]</a:t>
            </a:r>
            <a:endParaRPr lang="en-GB" dirty="0"/>
          </a:p>
        </p:txBody>
      </p:sp>
      <p:sp>
        <p:nvSpPr>
          <p:cNvPr id="32" name="Text Placeholder 30">
            <a:extLst>
              <a:ext uri="{FF2B5EF4-FFF2-40B4-BE49-F238E27FC236}">
                <a16:creationId xmlns:a16="http://schemas.microsoft.com/office/drawing/2014/main" id="{B33839DD-8853-25F3-112D-3CFEC053E969}"/>
              </a:ext>
            </a:extLst>
          </p:cNvPr>
          <p:cNvSpPr>
            <a:spLocks noGrp="1"/>
          </p:cNvSpPr>
          <p:nvPr>
            <p:ph type="body" sz="quarter" idx="11" hasCustomPrompt="1"/>
          </p:nvPr>
        </p:nvSpPr>
        <p:spPr>
          <a:xfrm>
            <a:off x="7298574" y="4397105"/>
            <a:ext cx="1625600" cy="1664703"/>
          </a:xfrm>
        </p:spPr>
        <p:txBody>
          <a:bodyPr>
            <a:normAutofit/>
          </a:bodyPr>
          <a:lstStyle>
            <a:lvl1pPr algn="ctr">
              <a:defRPr sz="2000"/>
            </a:lvl1pPr>
          </a:lstStyle>
          <a:p>
            <a:pPr lvl="0"/>
            <a:r>
              <a:rPr lang="en-US" dirty="0"/>
              <a:t>[main workshop aim]</a:t>
            </a:r>
            <a:endParaRPr lang="en-GB" dirty="0"/>
          </a:p>
        </p:txBody>
      </p:sp>
      <p:sp>
        <p:nvSpPr>
          <p:cNvPr id="33" name="Text Placeholder 30">
            <a:extLst>
              <a:ext uri="{FF2B5EF4-FFF2-40B4-BE49-F238E27FC236}">
                <a16:creationId xmlns:a16="http://schemas.microsoft.com/office/drawing/2014/main" id="{1F25927E-326A-5694-BD77-CB55B259B600}"/>
              </a:ext>
            </a:extLst>
          </p:cNvPr>
          <p:cNvSpPr>
            <a:spLocks noGrp="1"/>
          </p:cNvSpPr>
          <p:nvPr>
            <p:ph type="body" sz="quarter" idx="12" hasCustomPrompt="1"/>
          </p:nvPr>
        </p:nvSpPr>
        <p:spPr>
          <a:xfrm>
            <a:off x="9773069" y="4405127"/>
            <a:ext cx="1625600" cy="1664703"/>
          </a:xfrm>
        </p:spPr>
        <p:txBody>
          <a:bodyPr>
            <a:normAutofit/>
          </a:bodyPr>
          <a:lstStyle>
            <a:lvl1pPr algn="ctr">
              <a:defRPr sz="2000"/>
            </a:lvl1pPr>
          </a:lstStyle>
          <a:p>
            <a:pPr lvl="0"/>
            <a:r>
              <a:rPr lang="en-US" dirty="0"/>
              <a:t>[main workshop aim]</a:t>
            </a:r>
            <a:endParaRPr lang="en-GB" dirty="0"/>
          </a:p>
        </p:txBody>
      </p:sp>
      <p:sp>
        <p:nvSpPr>
          <p:cNvPr id="42" name="TextBox 41">
            <a:extLst>
              <a:ext uri="{FF2B5EF4-FFF2-40B4-BE49-F238E27FC236}">
                <a16:creationId xmlns:a16="http://schemas.microsoft.com/office/drawing/2014/main" id="{CA6604B9-E334-6781-A30E-745CD06F7838}"/>
              </a:ext>
            </a:extLst>
          </p:cNvPr>
          <p:cNvSpPr txBox="1"/>
          <p:nvPr userDrawn="1"/>
        </p:nvSpPr>
        <p:spPr>
          <a:xfrm>
            <a:off x="4866099" y="668537"/>
            <a:ext cx="5232057" cy="769441"/>
          </a:xfrm>
          <a:prstGeom prst="rect">
            <a:avLst/>
          </a:prstGeom>
          <a:noFill/>
        </p:spPr>
        <p:txBody>
          <a:bodyPr wrap="square" rtlCol="0">
            <a:spAutoFit/>
          </a:bodyPr>
          <a:lstStyle/>
          <a:p>
            <a:r>
              <a:rPr lang="en-US" sz="4400" b="1" i="0" kern="1200" spc="0" baseline="0" dirty="0">
                <a:solidFill>
                  <a:schemeClr val="tx1"/>
                </a:solidFill>
                <a:latin typeface="Poppins" pitchFamily="2" charset="77"/>
                <a:ea typeface="+mj-ea"/>
                <a:cs typeface="+mj-cs"/>
              </a:rPr>
              <a:t>Self-assessment</a:t>
            </a:r>
            <a:endParaRPr lang="en-GB" sz="4400" b="1" i="0" kern="1200" spc="0" baseline="0" dirty="0">
              <a:solidFill>
                <a:schemeClr val="tx1"/>
              </a:solidFill>
              <a:latin typeface="Poppins" pitchFamily="2" charset="77"/>
              <a:ea typeface="+mj-ea"/>
              <a:cs typeface="+mj-cs"/>
            </a:endParaRPr>
          </a:p>
        </p:txBody>
      </p:sp>
      <p:sp>
        <p:nvSpPr>
          <p:cNvPr id="43" name="TextBox 42">
            <a:extLst>
              <a:ext uri="{FF2B5EF4-FFF2-40B4-BE49-F238E27FC236}">
                <a16:creationId xmlns:a16="http://schemas.microsoft.com/office/drawing/2014/main" id="{C06BBFF9-3894-902C-DB57-9277D8A0D1C4}"/>
              </a:ext>
            </a:extLst>
          </p:cNvPr>
          <p:cNvSpPr txBox="1"/>
          <p:nvPr userDrawn="1"/>
        </p:nvSpPr>
        <p:spPr>
          <a:xfrm>
            <a:off x="4850105" y="1528707"/>
            <a:ext cx="3886772" cy="523220"/>
          </a:xfrm>
          <a:prstGeom prst="rect">
            <a:avLst/>
          </a:prstGeom>
          <a:noFill/>
        </p:spPr>
        <p:txBody>
          <a:bodyPr wrap="square" rtlCol="0">
            <a:spAutoFit/>
          </a:bodyPr>
          <a:lstStyle/>
          <a:p>
            <a:r>
              <a:rPr lang="en-US" sz="2800" b="0" i="0" kern="1200" spc="0" baseline="0" dirty="0">
                <a:solidFill>
                  <a:schemeClr val="tx1"/>
                </a:solidFill>
                <a:latin typeface="Poppins" pitchFamily="2" charset="77"/>
                <a:ea typeface="+mj-ea"/>
                <a:cs typeface="+mj-cs"/>
              </a:rPr>
              <a:t>Before the session</a:t>
            </a:r>
            <a:endParaRPr lang="en-GB" sz="2800" b="0" i="0" kern="1200" spc="0" baseline="0" dirty="0">
              <a:solidFill>
                <a:schemeClr val="tx1"/>
              </a:solidFill>
              <a:latin typeface="Poppins" pitchFamily="2" charset="77"/>
              <a:ea typeface="+mj-ea"/>
              <a:cs typeface="+mj-cs"/>
            </a:endParaRPr>
          </a:p>
        </p:txBody>
      </p:sp>
      <p:sp>
        <p:nvSpPr>
          <p:cNvPr id="44" name="Rectangle 43">
            <a:extLst>
              <a:ext uri="{FF2B5EF4-FFF2-40B4-BE49-F238E27FC236}">
                <a16:creationId xmlns:a16="http://schemas.microsoft.com/office/drawing/2014/main" id="{C231C856-5C85-5FE7-BE14-45C0A3B3397F}"/>
              </a:ext>
            </a:extLst>
          </p:cNvPr>
          <p:cNvSpPr/>
          <p:nvPr userDrawn="1"/>
        </p:nvSpPr>
        <p:spPr>
          <a:xfrm>
            <a:off x="4952321" y="1409811"/>
            <a:ext cx="574307" cy="66702"/>
          </a:xfrm>
          <a:prstGeom prst="rect">
            <a:avLst/>
          </a:prstGeom>
          <a:solidFill>
            <a:srgbClr val="FEC5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FE23E0F-6084-2D04-D7F9-B372630DECA4}"/>
              </a:ext>
            </a:extLst>
          </p:cNvPr>
          <p:cNvSpPr/>
          <p:nvPr userDrawn="1"/>
        </p:nvSpPr>
        <p:spPr>
          <a:xfrm>
            <a:off x="10388082" y="656237"/>
            <a:ext cx="1278127" cy="37013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64008" rIns="0" rtlCol="0" anchor="ctr"/>
          <a:lstStyle/>
          <a:p>
            <a:pPr algn="ctr"/>
            <a:r>
              <a:rPr lang="en-US" sz="900" dirty="0">
                <a:latin typeface="Poppins" pitchFamily="2" charset="77"/>
                <a:ea typeface="Montserrat" charset="0"/>
                <a:cs typeface="Poppins" pitchFamily="2" charset="77"/>
              </a:rPr>
              <a:t>COMBINING WORK AND TRAINING AT 16</a:t>
            </a:r>
          </a:p>
        </p:txBody>
      </p:sp>
      <p:sp>
        <p:nvSpPr>
          <p:cNvPr id="10" name="Right Triangle 9">
            <a:extLst>
              <a:ext uri="{FF2B5EF4-FFF2-40B4-BE49-F238E27FC236}">
                <a16:creationId xmlns:a16="http://schemas.microsoft.com/office/drawing/2014/main" id="{5739A20A-68C5-4040-AB3C-4F635C6E6384}"/>
              </a:ext>
            </a:extLst>
          </p:cNvPr>
          <p:cNvSpPr/>
          <p:nvPr userDrawn="1"/>
        </p:nvSpPr>
        <p:spPr>
          <a:xfrm flipV="1">
            <a:off x="11512529" y="1025116"/>
            <a:ext cx="153680" cy="153680"/>
          </a:xfrm>
          <a:prstGeom prst="rtTriangl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atin typeface="Poppins" pitchFamily="2" charset="77"/>
            </a:endParaRPr>
          </a:p>
        </p:txBody>
      </p:sp>
    </p:spTree>
    <p:extLst>
      <p:ext uri="{BB962C8B-B14F-4D97-AF65-F5344CB8AC3E}">
        <p14:creationId xmlns:p14="http://schemas.microsoft.com/office/powerpoint/2010/main" val="3889356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xit" presetSubtype="0" fill="hold" grpId="0" nodeType="withEffect">
                                  <p:stCondLst>
                                    <p:cond delay="0"/>
                                  </p:stCondLst>
                                  <p:childTnLst>
                                    <p:animEffect transition="out" filter="fade">
                                      <p:cBhvr>
                                        <p:cTn id="9" dur="500"/>
                                        <p:tgtEl>
                                          <p:spTgt spid="41"/>
                                        </p:tgtEl>
                                      </p:cBhvr>
                                    </p:animEffect>
                                    <p:set>
                                      <p:cBhvr>
                                        <p:cTn id="10" dur="1" fill="hold">
                                          <p:stCondLst>
                                            <p:cond delay="499"/>
                                          </p:stCondLst>
                                        </p:cTn>
                                        <p:tgtEl>
                                          <p:spTgt spid="41"/>
                                        </p:tgtEl>
                                        <p:attrNameLst>
                                          <p:attrName>style.visibility</p:attrName>
                                        </p:attrNameLst>
                                      </p:cBhvr>
                                      <p:to>
                                        <p:strVal val="hidden"/>
                                      </p:to>
                                    </p:set>
                                  </p:childTnLst>
                                </p:cTn>
                              </p:par>
                              <p:par>
                                <p:cTn id="11" presetID="10" presetClass="entr" presetSubtype="0" fill="hold" grpId="0" nodeType="withEffect">
                                  <p:stCondLst>
                                    <p:cond delay="0"/>
                                  </p:stCondLst>
                                  <p:childTnLst>
                                    <p:set>
                                      <p:cBhvr>
                                        <p:cTn id="12" dur="1" fill="hold">
                                          <p:stCondLst>
                                            <p:cond delay="0"/>
                                          </p:stCondLst>
                                        </p:cTn>
                                        <p:tgtEl>
                                          <p:spTgt spid="38"/>
                                        </p:tgtEl>
                                        <p:attrNameLst>
                                          <p:attrName>style.visibility</p:attrName>
                                        </p:attrNameLst>
                                      </p:cBhvr>
                                      <p:to>
                                        <p:strVal val="visible"/>
                                      </p:to>
                                    </p:set>
                                    <p:animEffect transition="in" filter="fade">
                                      <p:cBhvr>
                                        <p:cTn id="13" dur="500"/>
                                        <p:tgtEl>
                                          <p:spTgt spid="38"/>
                                        </p:tgtEl>
                                      </p:cBhvr>
                                    </p:animEffect>
                                  </p:childTnLst>
                                </p:cTn>
                              </p:par>
                            </p:childTnLst>
                          </p:cTn>
                        </p:par>
                        <p:par>
                          <p:cTn id="14" fill="hold">
                            <p:stCondLst>
                              <p:cond delay="500"/>
                            </p:stCondLst>
                            <p:childTnLst>
                              <p:par>
                                <p:cTn id="15" presetID="10" presetClass="entr" presetSubtype="0" fill="hold" nodeType="after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fade">
                                      <p:cBhvr>
                                        <p:cTn id="17" dur="500"/>
                                        <p:tgtEl>
                                          <p:spTgt spid="40"/>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childTnLst>
                          </p:cTn>
                        </p:par>
                        <p:par>
                          <p:cTn id="21" fill="hold">
                            <p:stCondLst>
                              <p:cond delay="1000"/>
                            </p:stCondLst>
                            <p:childTnLst>
                              <p:par>
                                <p:cTn id="22" presetID="10" presetClass="entr" presetSubtype="0" fill="hold" grpId="0" nodeType="after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500"/>
                                        <p:tgtEl>
                                          <p:spTgt spid="27"/>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1">
                                            <p:txEl>
                                              <p:pRg st="0" end="0"/>
                                            </p:txEl>
                                          </p:spTgt>
                                        </p:tgtEl>
                                        <p:attrNameLst>
                                          <p:attrName>style.visibility</p:attrName>
                                        </p:attrNameLst>
                                      </p:cBhvr>
                                      <p:to>
                                        <p:strVal val="visible"/>
                                      </p:to>
                                    </p:set>
                                    <p:animEffect transition="in" filter="fade">
                                      <p:cBhvr>
                                        <p:cTn id="30" dur="500"/>
                                        <p:tgtEl>
                                          <p:spTgt spid="31">
                                            <p:txEl>
                                              <p:pRg st="0" end="0"/>
                                            </p:txEl>
                                          </p:spTgt>
                                        </p:tgtEl>
                                      </p:cBhvr>
                                    </p:animEffect>
                                  </p:childTnLst>
                                </p:cTn>
                              </p:par>
                            </p:childTnLst>
                          </p:cTn>
                        </p:par>
                        <p:par>
                          <p:cTn id="31" fill="hold">
                            <p:stCondLst>
                              <p:cond delay="1500"/>
                            </p:stCondLst>
                            <p:childTnLst>
                              <p:par>
                                <p:cTn id="32" presetID="10" presetClass="entr" presetSubtype="0" fill="hold" grpId="0" nodeType="after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fade">
                                      <p:cBhvr>
                                        <p:cTn id="37" dur="500"/>
                                        <p:tgtEl>
                                          <p:spTgt spid="28"/>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32">
                                            <p:txEl>
                                              <p:pRg st="0" end="0"/>
                                            </p:txEl>
                                          </p:spTgt>
                                        </p:tgtEl>
                                        <p:attrNameLst>
                                          <p:attrName>style.visibility</p:attrName>
                                        </p:attrNameLst>
                                      </p:cBhvr>
                                      <p:to>
                                        <p:strVal val="visible"/>
                                      </p:to>
                                    </p:set>
                                    <p:animEffect transition="in" filter="fade">
                                      <p:cBhvr>
                                        <p:cTn id="40" dur="500"/>
                                        <p:tgtEl>
                                          <p:spTgt spid="32">
                                            <p:txEl>
                                              <p:pRg st="0" end="0"/>
                                            </p:txEl>
                                          </p:spTgt>
                                        </p:tgtEl>
                                      </p:cBhvr>
                                    </p:animEffect>
                                  </p:childTnLst>
                                </p:cTn>
                              </p:par>
                            </p:childTnLst>
                          </p:cTn>
                        </p:par>
                        <p:par>
                          <p:cTn id="41" fill="hold">
                            <p:stCondLst>
                              <p:cond delay="2000"/>
                            </p:stCondLst>
                            <p:childTnLst>
                              <p:par>
                                <p:cTn id="42" presetID="10" presetClass="entr" presetSubtype="0" fill="hold" grpId="0" nodeType="after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fade">
                                      <p:cBhvr>
                                        <p:cTn id="44" dur="500"/>
                                        <p:tgtEl>
                                          <p:spTgt spid="26"/>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fade">
                                      <p:cBhvr>
                                        <p:cTn id="47" dur="500"/>
                                        <p:tgtEl>
                                          <p:spTgt spid="29"/>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33">
                                            <p:txEl>
                                              <p:pRg st="0" end="0"/>
                                            </p:txEl>
                                          </p:spTgt>
                                        </p:tgtEl>
                                        <p:attrNameLst>
                                          <p:attrName>style.visibility</p:attrName>
                                        </p:attrNameLst>
                                      </p:cBhvr>
                                      <p:to>
                                        <p:strVal val="visible"/>
                                      </p:to>
                                    </p:set>
                                    <p:animEffect transition="in" filter="fade">
                                      <p:cBhvr>
                                        <p:cTn id="50" dur="500"/>
                                        <p:tgtEl>
                                          <p:spTgt spid="3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38" grpId="0" animBg="1"/>
      <p:bldP spid="17" grpId="0" animBg="1"/>
      <p:bldP spid="13" grpId="0"/>
      <p:bldP spid="14" grpId="0" animBg="1"/>
      <p:bldP spid="18" grpId="0" animBg="1"/>
      <p:bldP spid="26" grpId="0" animBg="1"/>
      <p:bldP spid="27" grpId="0"/>
      <p:bldP spid="28" grpId="0"/>
      <p:bldP spid="29" grpId="0"/>
      <p:bldP spid="31" grpId="0" build="p">
        <p:tmplLst>
          <p:tmpl lvl="1">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10" presetClass="entr" presetSubtype="0" fill="hold" nodeType="with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fade">
                      <p:cBhvr>
                        <p:cTn dur="500"/>
                        <p:tgtEl>
                          <p:spTgt spid="32"/>
                        </p:tgtEl>
                      </p:cBhvr>
                    </p:animEffect>
                  </p:childTnLst>
                </p:cTn>
              </p:par>
            </p:tnLst>
          </p:tmpl>
        </p:tmplLst>
      </p:bldP>
      <p:bldP spid="33" grpId="0" build="p">
        <p:tmplLst>
          <p:tmpl lvl="1">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1_Custom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1E1E5F6-19E5-8177-B412-C71951EE8C34}"/>
              </a:ext>
            </a:extLst>
          </p:cNvPr>
          <p:cNvSpPr/>
          <p:nvPr userDrawn="1"/>
        </p:nvSpPr>
        <p:spPr>
          <a:xfrm>
            <a:off x="0" y="0"/>
            <a:ext cx="12192000" cy="6709011"/>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icture Placeholder 4">
            <a:extLst>
              <a:ext uri="{FF2B5EF4-FFF2-40B4-BE49-F238E27FC236}">
                <a16:creationId xmlns:a16="http://schemas.microsoft.com/office/drawing/2014/main" id="{C3EE6C97-3BC9-2D25-BEAE-09ECC6DDB8BC}"/>
              </a:ext>
            </a:extLst>
          </p:cNvPr>
          <p:cNvSpPr>
            <a:spLocks noGrp="1"/>
          </p:cNvSpPr>
          <p:nvPr>
            <p:ph type="pic" sz="quarter" idx="11" hasCustomPrompt="1"/>
          </p:nvPr>
        </p:nvSpPr>
        <p:spPr>
          <a:xfrm>
            <a:off x="4754880" y="3734891"/>
            <a:ext cx="6992984" cy="2700743"/>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17" name="Rectangle 16">
            <a:extLst>
              <a:ext uri="{FF2B5EF4-FFF2-40B4-BE49-F238E27FC236}">
                <a16:creationId xmlns:a16="http://schemas.microsoft.com/office/drawing/2014/main" id="{34C6B2B1-CA6C-8F7A-95E5-9FB2D403D8EB}"/>
              </a:ext>
            </a:extLst>
          </p:cNvPr>
          <p:cNvSpPr/>
          <p:nvPr userDrawn="1"/>
        </p:nvSpPr>
        <p:spPr>
          <a:xfrm>
            <a:off x="0" y="0"/>
            <a:ext cx="475488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DB8A1ECE-CC57-F3AF-DF04-40A8EB1FF568}"/>
              </a:ext>
            </a:extLst>
          </p:cNvPr>
          <p:cNvGrpSpPr/>
          <p:nvPr userDrawn="1"/>
        </p:nvGrpSpPr>
        <p:grpSpPr>
          <a:xfrm>
            <a:off x="4629150" y="495300"/>
            <a:ext cx="7183099" cy="6000750"/>
            <a:chOff x="4629150" y="495300"/>
            <a:chExt cx="7334250" cy="6000750"/>
          </a:xfrm>
        </p:grpSpPr>
        <p:cxnSp>
          <p:nvCxnSpPr>
            <p:cNvPr id="4" name="Straight Connector 3">
              <a:extLst>
                <a:ext uri="{FF2B5EF4-FFF2-40B4-BE49-F238E27FC236}">
                  <a16:creationId xmlns:a16="http://schemas.microsoft.com/office/drawing/2014/main" id="{B355EC12-F5C6-D6A0-0626-D105ECBD2F46}"/>
                </a:ext>
              </a:extLst>
            </p:cNvPr>
            <p:cNvCxnSpPr>
              <a:cxnSpLocks/>
            </p:cNvCxnSpPr>
            <p:nvPr userDrawn="1"/>
          </p:nvCxnSpPr>
          <p:spPr>
            <a:xfrm>
              <a:off x="4629150" y="495300"/>
              <a:ext cx="7334250" cy="0"/>
            </a:xfrm>
            <a:prstGeom prst="line">
              <a:avLst/>
            </a:prstGeom>
            <a:ln w="127000" cap="sq">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98429D32-E3D7-313C-4536-6692CC193F53}"/>
                </a:ext>
              </a:extLst>
            </p:cNvPr>
            <p:cNvCxnSpPr>
              <a:cxnSpLocks/>
            </p:cNvCxnSpPr>
            <p:nvPr userDrawn="1"/>
          </p:nvCxnSpPr>
          <p:spPr>
            <a:xfrm>
              <a:off x="4629150" y="6496050"/>
              <a:ext cx="7334250" cy="0"/>
            </a:xfrm>
            <a:prstGeom prst="line">
              <a:avLst/>
            </a:prstGeom>
            <a:ln w="127000" cap="sq">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5A504C60-EECA-6D6D-AC05-C97B6D094127}"/>
                </a:ext>
              </a:extLst>
            </p:cNvPr>
            <p:cNvCxnSpPr>
              <a:cxnSpLocks/>
            </p:cNvCxnSpPr>
            <p:nvPr userDrawn="1"/>
          </p:nvCxnSpPr>
          <p:spPr>
            <a:xfrm flipV="1">
              <a:off x="11963400" y="552450"/>
              <a:ext cx="0" cy="5943600"/>
            </a:xfrm>
            <a:prstGeom prst="line">
              <a:avLst/>
            </a:prstGeom>
            <a:ln w="127000" cap="sq">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19" name="Text Placeholder 14">
            <a:extLst>
              <a:ext uri="{FF2B5EF4-FFF2-40B4-BE49-F238E27FC236}">
                <a16:creationId xmlns:a16="http://schemas.microsoft.com/office/drawing/2014/main" id="{F7988D40-F247-74BA-B607-B0C1D9DD1C71}"/>
              </a:ext>
            </a:extLst>
          </p:cNvPr>
          <p:cNvSpPr>
            <a:spLocks noGrp="1"/>
          </p:cNvSpPr>
          <p:nvPr>
            <p:ph type="body" sz="quarter" idx="12" hasCustomPrompt="1"/>
          </p:nvPr>
        </p:nvSpPr>
        <p:spPr>
          <a:xfrm>
            <a:off x="645432" y="756303"/>
            <a:ext cx="3888990" cy="769441"/>
          </a:xfrm>
        </p:spPr>
        <p:txBody>
          <a:bodyPr wrap="square">
            <a:spAutoFit/>
          </a:bodyPr>
          <a:lstStyle>
            <a:lvl1pPr>
              <a:lnSpc>
                <a:spcPct val="100000"/>
              </a:lnSpc>
              <a:defRPr lang="en-US" sz="4400" b="1" i="0" kern="1200" spc="0" baseline="0" dirty="0" smtClean="0">
                <a:solidFill>
                  <a:schemeClr val="bg1"/>
                </a:solidFill>
                <a:latin typeface="Poppins" pitchFamily="2" charset="77"/>
                <a:ea typeface="+mj-ea"/>
                <a:cs typeface="+mj-cs"/>
              </a:defRPr>
            </a:lvl1pPr>
            <a:lvl2pPr>
              <a:defRPr lang="en-US" sz="4400" b="1" i="0" kern="1200" spc="0" baseline="0" dirty="0" smtClean="0">
                <a:solidFill>
                  <a:schemeClr val="tx1"/>
                </a:solidFill>
                <a:latin typeface="Poppins" pitchFamily="2" charset="77"/>
                <a:ea typeface="+mj-ea"/>
                <a:cs typeface="+mj-cs"/>
              </a:defRPr>
            </a:lvl2pPr>
            <a:lvl3pPr>
              <a:defRPr lang="en-US" sz="4400" b="1" i="0" kern="1200" spc="0" baseline="0" dirty="0" smtClean="0">
                <a:solidFill>
                  <a:schemeClr val="tx1"/>
                </a:solidFill>
                <a:latin typeface="Poppins" pitchFamily="2" charset="77"/>
                <a:ea typeface="+mj-ea"/>
                <a:cs typeface="+mj-cs"/>
              </a:defRPr>
            </a:lvl3pPr>
            <a:lvl4pPr>
              <a:defRPr lang="en-US" sz="4400" b="1" i="0" kern="1200" spc="0" baseline="0" dirty="0" smtClean="0">
                <a:solidFill>
                  <a:schemeClr val="tx1"/>
                </a:solidFill>
                <a:latin typeface="Poppins" pitchFamily="2" charset="77"/>
                <a:ea typeface="+mj-ea"/>
                <a:cs typeface="+mj-cs"/>
              </a:defRPr>
            </a:lvl4pPr>
            <a:lvl5pPr>
              <a:defRPr lang="en-GB" sz="4400" b="1" i="0" kern="1200" spc="0" baseline="0" dirty="0">
                <a:solidFill>
                  <a:schemeClr val="tx1"/>
                </a:solidFill>
                <a:latin typeface="Poppins" pitchFamily="2" charset="77"/>
                <a:ea typeface="+mj-ea"/>
                <a:cs typeface="+mj-cs"/>
              </a:defRPr>
            </a:lvl5pPr>
          </a:lstStyle>
          <a:p>
            <a:pPr lvl="0"/>
            <a:r>
              <a:rPr lang="en-US" dirty="0"/>
              <a:t>[Header]</a:t>
            </a:r>
          </a:p>
        </p:txBody>
      </p:sp>
      <p:sp>
        <p:nvSpPr>
          <p:cNvPr id="20" name="Text Placeholder 14">
            <a:extLst>
              <a:ext uri="{FF2B5EF4-FFF2-40B4-BE49-F238E27FC236}">
                <a16:creationId xmlns:a16="http://schemas.microsoft.com/office/drawing/2014/main" id="{95704EEE-9EBD-8AC0-8A91-9F593FA9AA9A}"/>
              </a:ext>
            </a:extLst>
          </p:cNvPr>
          <p:cNvSpPr>
            <a:spLocks noGrp="1"/>
          </p:cNvSpPr>
          <p:nvPr>
            <p:ph type="body" sz="quarter" idx="13" hasCustomPrompt="1"/>
          </p:nvPr>
        </p:nvSpPr>
        <p:spPr>
          <a:xfrm>
            <a:off x="645432" y="1623810"/>
            <a:ext cx="3914042" cy="523220"/>
          </a:xfrm>
        </p:spPr>
        <p:txBody>
          <a:bodyPr wrap="square">
            <a:spAutoFit/>
          </a:bodyPr>
          <a:lstStyle>
            <a:lvl1pPr>
              <a:lnSpc>
                <a:spcPct val="100000"/>
              </a:lnSpc>
              <a:defRPr lang="en-US" sz="2800" b="0" i="0" kern="1200" spc="0" baseline="0" dirty="0" smtClean="0">
                <a:solidFill>
                  <a:schemeClr val="bg1"/>
                </a:solidFill>
                <a:latin typeface="Poppins" pitchFamily="2" charset="77"/>
                <a:ea typeface="+mj-ea"/>
                <a:cs typeface="+mj-cs"/>
              </a:defRPr>
            </a:lvl1pPr>
            <a:lvl2pPr>
              <a:defRPr lang="en-US" sz="4400" b="1" i="0" kern="1200" spc="0" baseline="0" dirty="0" smtClean="0">
                <a:solidFill>
                  <a:schemeClr val="tx1"/>
                </a:solidFill>
                <a:latin typeface="Poppins" pitchFamily="2" charset="77"/>
                <a:ea typeface="+mj-ea"/>
                <a:cs typeface="+mj-cs"/>
              </a:defRPr>
            </a:lvl2pPr>
            <a:lvl3pPr>
              <a:defRPr lang="en-US" sz="4400" b="1" i="0" kern="1200" spc="0" baseline="0" dirty="0" smtClean="0">
                <a:solidFill>
                  <a:schemeClr val="tx1"/>
                </a:solidFill>
                <a:latin typeface="Poppins" pitchFamily="2" charset="77"/>
                <a:ea typeface="+mj-ea"/>
                <a:cs typeface="+mj-cs"/>
              </a:defRPr>
            </a:lvl3pPr>
            <a:lvl4pPr>
              <a:defRPr lang="en-US" sz="4400" b="1" i="0" kern="1200" spc="0" baseline="0" dirty="0" smtClean="0">
                <a:solidFill>
                  <a:schemeClr val="tx1"/>
                </a:solidFill>
                <a:latin typeface="Poppins" pitchFamily="2" charset="77"/>
                <a:ea typeface="+mj-ea"/>
                <a:cs typeface="+mj-cs"/>
              </a:defRPr>
            </a:lvl4pPr>
            <a:lvl5pPr>
              <a:defRPr lang="en-GB" sz="4400" b="1" i="0" kern="1200" spc="0" baseline="0" dirty="0">
                <a:solidFill>
                  <a:schemeClr val="tx1"/>
                </a:solidFill>
                <a:latin typeface="Poppins" pitchFamily="2" charset="77"/>
                <a:ea typeface="+mj-ea"/>
                <a:cs typeface="+mj-cs"/>
              </a:defRPr>
            </a:lvl5pPr>
          </a:lstStyle>
          <a:p>
            <a:pPr lvl="0"/>
            <a:r>
              <a:rPr lang="en-US" dirty="0"/>
              <a:t>[Sub-header]</a:t>
            </a:r>
          </a:p>
        </p:txBody>
      </p:sp>
      <p:sp>
        <p:nvSpPr>
          <p:cNvPr id="21" name="Text Placeholder 14">
            <a:extLst>
              <a:ext uri="{FF2B5EF4-FFF2-40B4-BE49-F238E27FC236}">
                <a16:creationId xmlns:a16="http://schemas.microsoft.com/office/drawing/2014/main" id="{662ED9B2-2387-06E1-BC01-6293526A3ED2}"/>
              </a:ext>
            </a:extLst>
          </p:cNvPr>
          <p:cNvSpPr>
            <a:spLocks noGrp="1"/>
          </p:cNvSpPr>
          <p:nvPr>
            <p:ph type="body" sz="quarter" idx="14" hasCustomPrompt="1"/>
          </p:nvPr>
        </p:nvSpPr>
        <p:spPr>
          <a:xfrm>
            <a:off x="5198724" y="1529629"/>
            <a:ext cx="6154220" cy="1850569"/>
          </a:xfrm>
        </p:spPr>
        <p:txBody>
          <a:bodyPr wrap="square" anchor="ctr" anchorCtr="0">
            <a:normAutofit/>
          </a:bodyPr>
          <a:lstStyle>
            <a:lvl1pPr algn="ctr">
              <a:defRPr lang="en-US" sz="2800" b="0" i="0" kern="1200" spc="0" baseline="0" dirty="0" smtClean="0">
                <a:solidFill>
                  <a:schemeClr val="tx1"/>
                </a:solidFill>
                <a:latin typeface="Poppins" pitchFamily="2" charset="77"/>
                <a:ea typeface="+mj-ea"/>
                <a:cs typeface="+mj-cs"/>
              </a:defRPr>
            </a:lvl1pPr>
            <a:lvl2pPr>
              <a:defRPr lang="en-US" sz="4400" b="1" i="0" kern="1200" spc="0" baseline="0" dirty="0" smtClean="0">
                <a:solidFill>
                  <a:schemeClr val="tx1"/>
                </a:solidFill>
                <a:latin typeface="Poppins" pitchFamily="2" charset="77"/>
                <a:ea typeface="+mj-ea"/>
                <a:cs typeface="+mj-cs"/>
              </a:defRPr>
            </a:lvl2pPr>
            <a:lvl3pPr>
              <a:defRPr lang="en-US" sz="4400" b="1" i="0" kern="1200" spc="0" baseline="0" dirty="0" smtClean="0">
                <a:solidFill>
                  <a:schemeClr val="tx1"/>
                </a:solidFill>
                <a:latin typeface="Poppins" pitchFamily="2" charset="77"/>
                <a:ea typeface="+mj-ea"/>
                <a:cs typeface="+mj-cs"/>
              </a:defRPr>
            </a:lvl3pPr>
            <a:lvl4pPr>
              <a:defRPr lang="en-US" sz="4400" b="1" i="0" kern="1200" spc="0" baseline="0" dirty="0" smtClean="0">
                <a:solidFill>
                  <a:schemeClr val="tx1"/>
                </a:solidFill>
                <a:latin typeface="Poppins" pitchFamily="2" charset="77"/>
                <a:ea typeface="+mj-ea"/>
                <a:cs typeface="+mj-cs"/>
              </a:defRPr>
            </a:lvl4pPr>
            <a:lvl5pPr>
              <a:defRPr lang="en-GB" sz="4400" b="1" i="0" kern="1200" spc="0" baseline="0" dirty="0">
                <a:solidFill>
                  <a:schemeClr val="tx1"/>
                </a:solidFill>
                <a:latin typeface="Poppins" pitchFamily="2" charset="77"/>
                <a:ea typeface="+mj-ea"/>
                <a:cs typeface="+mj-cs"/>
              </a:defRPr>
            </a:lvl5pPr>
          </a:lstStyle>
          <a:p>
            <a:pPr lvl="0"/>
            <a:r>
              <a:rPr lang="en-US" dirty="0"/>
              <a:t>[Sub-header]</a:t>
            </a:r>
          </a:p>
        </p:txBody>
      </p:sp>
      <p:grpSp>
        <p:nvGrpSpPr>
          <p:cNvPr id="22" name="Group 21">
            <a:extLst>
              <a:ext uri="{FF2B5EF4-FFF2-40B4-BE49-F238E27FC236}">
                <a16:creationId xmlns:a16="http://schemas.microsoft.com/office/drawing/2014/main" id="{A32EA2B2-9EB0-58ED-C1BA-4D74CF72C9D8}"/>
              </a:ext>
            </a:extLst>
          </p:cNvPr>
          <p:cNvGrpSpPr/>
          <p:nvPr userDrawn="1"/>
        </p:nvGrpSpPr>
        <p:grpSpPr>
          <a:xfrm flipH="1">
            <a:off x="404731" y="495300"/>
            <a:ext cx="4290981" cy="6000750"/>
            <a:chOff x="4629150" y="495300"/>
            <a:chExt cx="7334250" cy="6000750"/>
          </a:xfrm>
        </p:grpSpPr>
        <p:cxnSp>
          <p:nvCxnSpPr>
            <p:cNvPr id="23" name="Straight Connector 22">
              <a:extLst>
                <a:ext uri="{FF2B5EF4-FFF2-40B4-BE49-F238E27FC236}">
                  <a16:creationId xmlns:a16="http://schemas.microsoft.com/office/drawing/2014/main" id="{E394F9F3-94BE-F1BD-588F-19AED5E10449}"/>
                </a:ext>
              </a:extLst>
            </p:cNvPr>
            <p:cNvCxnSpPr>
              <a:cxnSpLocks/>
            </p:cNvCxnSpPr>
            <p:nvPr userDrawn="1"/>
          </p:nvCxnSpPr>
          <p:spPr>
            <a:xfrm>
              <a:off x="4629150" y="495300"/>
              <a:ext cx="7334250" cy="0"/>
            </a:xfrm>
            <a:prstGeom prst="line">
              <a:avLst/>
            </a:prstGeom>
            <a:ln w="1270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912B35F2-7AD9-DB72-B8F0-42148CA15302}"/>
                </a:ext>
              </a:extLst>
            </p:cNvPr>
            <p:cNvCxnSpPr>
              <a:cxnSpLocks/>
            </p:cNvCxnSpPr>
            <p:nvPr userDrawn="1"/>
          </p:nvCxnSpPr>
          <p:spPr>
            <a:xfrm>
              <a:off x="4629150" y="6496050"/>
              <a:ext cx="7334250" cy="0"/>
            </a:xfrm>
            <a:prstGeom prst="line">
              <a:avLst/>
            </a:prstGeom>
            <a:ln w="1270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A7955892-D75F-7096-BD9F-1270003C6334}"/>
                </a:ext>
              </a:extLst>
            </p:cNvPr>
            <p:cNvCxnSpPr>
              <a:cxnSpLocks/>
            </p:cNvCxnSpPr>
            <p:nvPr userDrawn="1"/>
          </p:nvCxnSpPr>
          <p:spPr>
            <a:xfrm flipV="1">
              <a:off x="11963400" y="552450"/>
              <a:ext cx="0" cy="5943600"/>
            </a:xfrm>
            <a:prstGeom prst="line">
              <a:avLst/>
            </a:prstGeom>
            <a:ln w="127000" cap="sq">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0" name="Rectangle 9">
            <a:extLst>
              <a:ext uri="{FF2B5EF4-FFF2-40B4-BE49-F238E27FC236}">
                <a16:creationId xmlns:a16="http://schemas.microsoft.com/office/drawing/2014/main" id="{72ECDF5C-D3B3-B427-63BD-2678F6037742}"/>
              </a:ext>
            </a:extLst>
          </p:cNvPr>
          <p:cNvSpPr/>
          <p:nvPr userDrawn="1"/>
        </p:nvSpPr>
        <p:spPr>
          <a:xfrm>
            <a:off x="10388082" y="656237"/>
            <a:ext cx="1278127" cy="37013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64008" rIns="0" rtlCol="0" anchor="ctr"/>
          <a:lstStyle/>
          <a:p>
            <a:pPr algn="ctr"/>
            <a:r>
              <a:rPr lang="en-US" sz="900" dirty="0">
                <a:latin typeface="Poppins" pitchFamily="2" charset="77"/>
                <a:ea typeface="Montserrat" charset="0"/>
                <a:cs typeface="Poppins" pitchFamily="2" charset="77"/>
              </a:rPr>
              <a:t>COMBINING WORK AND TRAINING AT 16</a:t>
            </a:r>
          </a:p>
        </p:txBody>
      </p:sp>
      <p:sp>
        <p:nvSpPr>
          <p:cNvPr id="11" name="Right Triangle 10">
            <a:extLst>
              <a:ext uri="{FF2B5EF4-FFF2-40B4-BE49-F238E27FC236}">
                <a16:creationId xmlns:a16="http://schemas.microsoft.com/office/drawing/2014/main" id="{BDB7EB4D-6E9A-C984-045F-81FE570B7C5A}"/>
              </a:ext>
            </a:extLst>
          </p:cNvPr>
          <p:cNvSpPr/>
          <p:nvPr userDrawn="1"/>
        </p:nvSpPr>
        <p:spPr>
          <a:xfrm flipV="1">
            <a:off x="11512529" y="1025116"/>
            <a:ext cx="153680" cy="153680"/>
          </a:xfrm>
          <a:prstGeom prst="rtTriangl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atin typeface="Poppins" pitchFamily="2" charset="77"/>
            </a:endParaRPr>
          </a:p>
        </p:txBody>
      </p:sp>
    </p:spTree>
    <p:extLst>
      <p:ext uri="{BB962C8B-B14F-4D97-AF65-F5344CB8AC3E}">
        <p14:creationId xmlns:p14="http://schemas.microsoft.com/office/powerpoint/2010/main" val="8679390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13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3371337" y="6418877"/>
            <a:ext cx="513735" cy="227164"/>
          </a:xfrm>
          <a:prstGeom prst="rect">
            <a:avLst/>
          </a:prstGeom>
        </p:spPr>
        <p:txBody>
          <a:bodyPr/>
          <a:lstStyle>
            <a:lvl1pPr>
              <a:defRPr>
                <a:solidFill>
                  <a:schemeClr val="bg1"/>
                </a:solidFill>
              </a:defRPr>
            </a:lvl1pPr>
          </a:lstStyle>
          <a:p>
            <a:fld id="{D8D877B3-D348-4611-9BDB-C5374591D951}" type="slidenum">
              <a:rPr lang="en-US" smtClean="0"/>
              <a:pPr/>
              <a:t>‹#›</a:t>
            </a:fld>
            <a:endParaRPr lang="en-US"/>
          </a:p>
        </p:txBody>
      </p:sp>
      <p:sp>
        <p:nvSpPr>
          <p:cNvPr id="5" name="Picture Placeholder 4"/>
          <p:cNvSpPr>
            <a:spLocks noGrp="1"/>
          </p:cNvSpPr>
          <p:nvPr>
            <p:ph type="pic" sz="quarter" idx="11" hasCustomPrompt="1"/>
          </p:nvPr>
        </p:nvSpPr>
        <p:spPr>
          <a:xfrm>
            <a:off x="0" y="0"/>
            <a:ext cx="3135464"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7" name="Rectangle 6"/>
          <p:cNvSpPr/>
          <p:nvPr userDrawn="1"/>
        </p:nvSpPr>
        <p:spPr>
          <a:xfrm>
            <a:off x="3135464" y="0"/>
            <a:ext cx="9906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0" i="0">
              <a:latin typeface="Poppins" pitchFamily="2" charset="77"/>
            </a:endParaRPr>
          </a:p>
        </p:txBody>
      </p:sp>
      <p:sp>
        <p:nvSpPr>
          <p:cNvPr id="8" name="Номер слайда 21"/>
          <p:cNvSpPr txBox="1">
            <a:spLocks/>
          </p:cNvSpPr>
          <p:nvPr userDrawn="1"/>
        </p:nvSpPr>
        <p:spPr>
          <a:xfrm>
            <a:off x="3371337" y="6418877"/>
            <a:ext cx="513735" cy="227164"/>
          </a:xfrm>
          <a:prstGeom prst="rect">
            <a:avLst/>
          </a:prstGeom>
          <a:noFill/>
        </p:spPr>
        <p:txBody>
          <a:bodyPr vert="horz" lIns="0" tIns="0" rIns="0" bIns="0" rtlCol="0" anchor="ctr"/>
          <a:lstStyle>
            <a:defPPr>
              <a:defRPr lang="en-US"/>
            </a:defPPr>
            <a:lvl1pPr marL="0" algn="ctr" defTabSz="914330" rtl="0" eaLnBrk="1" latinLnBrk="0" hangingPunct="1">
              <a:defRPr sz="1000" b="0" i="0" kern="1200">
                <a:solidFill>
                  <a:schemeClr val="tx1">
                    <a:alpha val="70000"/>
                  </a:schemeClr>
                </a:solidFill>
                <a:latin typeface="Montserrat Medium" charset="0"/>
                <a:ea typeface="Montserrat Medium" charset="0"/>
                <a:cs typeface="Montserrat Medium" charset="0"/>
              </a:defRPr>
            </a:lvl1pPr>
            <a:lvl2pPr marL="457165" algn="l" defTabSz="914330" rtl="0" eaLnBrk="1" latinLnBrk="0" hangingPunct="1">
              <a:defRPr sz="1800" kern="1200">
                <a:solidFill>
                  <a:schemeClr val="tx1"/>
                </a:solidFill>
                <a:latin typeface="+mn-lt"/>
                <a:ea typeface="+mn-ea"/>
                <a:cs typeface="+mn-cs"/>
              </a:defRPr>
            </a:lvl2pPr>
            <a:lvl3pPr marL="914330" algn="l" defTabSz="914330" rtl="0" eaLnBrk="1" latinLnBrk="0" hangingPunct="1">
              <a:defRPr sz="1800" kern="1200">
                <a:solidFill>
                  <a:schemeClr val="tx1"/>
                </a:solidFill>
                <a:latin typeface="+mn-lt"/>
                <a:ea typeface="+mn-ea"/>
                <a:cs typeface="+mn-cs"/>
              </a:defRPr>
            </a:lvl3pPr>
            <a:lvl4pPr marL="1371495" algn="l" defTabSz="914330" rtl="0" eaLnBrk="1" latinLnBrk="0" hangingPunct="1">
              <a:defRPr sz="1800" kern="1200">
                <a:solidFill>
                  <a:schemeClr val="tx1"/>
                </a:solidFill>
                <a:latin typeface="+mn-lt"/>
                <a:ea typeface="+mn-ea"/>
                <a:cs typeface="+mn-cs"/>
              </a:defRPr>
            </a:lvl4pPr>
            <a:lvl5pPr marL="1828660" algn="l" defTabSz="914330" rtl="0" eaLnBrk="1" latinLnBrk="0" hangingPunct="1">
              <a:defRPr sz="1800" kern="1200">
                <a:solidFill>
                  <a:schemeClr val="tx1"/>
                </a:solidFill>
                <a:latin typeface="+mn-lt"/>
                <a:ea typeface="+mn-ea"/>
                <a:cs typeface="+mn-cs"/>
              </a:defRPr>
            </a:lvl5pPr>
            <a:lvl6pPr marL="2285825" algn="l" defTabSz="914330" rtl="0" eaLnBrk="1" latinLnBrk="0" hangingPunct="1">
              <a:defRPr sz="1800" kern="1200">
                <a:solidFill>
                  <a:schemeClr val="tx1"/>
                </a:solidFill>
                <a:latin typeface="+mn-lt"/>
                <a:ea typeface="+mn-ea"/>
                <a:cs typeface="+mn-cs"/>
              </a:defRPr>
            </a:lvl6pPr>
            <a:lvl7pPr marL="2742990" algn="l" defTabSz="914330" rtl="0" eaLnBrk="1" latinLnBrk="0" hangingPunct="1">
              <a:defRPr sz="1800" kern="1200">
                <a:solidFill>
                  <a:schemeClr val="tx1"/>
                </a:solidFill>
                <a:latin typeface="+mn-lt"/>
                <a:ea typeface="+mn-ea"/>
                <a:cs typeface="+mn-cs"/>
              </a:defRPr>
            </a:lvl7pPr>
            <a:lvl8pPr marL="3200155" algn="l" defTabSz="914330" rtl="0" eaLnBrk="1" latinLnBrk="0" hangingPunct="1">
              <a:defRPr sz="1800" kern="1200">
                <a:solidFill>
                  <a:schemeClr val="tx1"/>
                </a:solidFill>
                <a:latin typeface="+mn-lt"/>
                <a:ea typeface="+mn-ea"/>
                <a:cs typeface="+mn-cs"/>
              </a:defRPr>
            </a:lvl8pPr>
            <a:lvl9pPr marL="3657320" algn="l" defTabSz="914330" rtl="0" eaLnBrk="1" latinLnBrk="0" hangingPunct="1">
              <a:defRPr sz="1800" kern="1200">
                <a:solidFill>
                  <a:schemeClr val="tx1"/>
                </a:solidFill>
                <a:latin typeface="+mn-lt"/>
                <a:ea typeface="+mn-ea"/>
                <a:cs typeface="+mn-cs"/>
              </a:defRPr>
            </a:lvl9pPr>
          </a:lstStyle>
          <a:p>
            <a:fld id="{D8D877B3-D348-4611-9BDB-C5374591D951}" type="slidenum">
              <a:rPr lang="en-US" b="0" i="0" smtClean="0">
                <a:solidFill>
                  <a:schemeClr val="bg1"/>
                </a:solidFill>
                <a:latin typeface="Poppins Medium" pitchFamily="2" charset="77"/>
                <a:cs typeface="Poppins Medium" pitchFamily="2" charset="77"/>
              </a:rPr>
              <a:pPr/>
              <a:t>‹#›</a:t>
            </a:fld>
            <a:endParaRPr lang="en-US" b="0" i="0">
              <a:solidFill>
                <a:schemeClr val="bg1"/>
              </a:solidFill>
              <a:latin typeface="Poppins Medium" pitchFamily="2" charset="77"/>
              <a:cs typeface="Poppins Medium" pitchFamily="2" charset="77"/>
            </a:endParaRPr>
          </a:p>
        </p:txBody>
      </p:sp>
      <p:pic>
        <p:nvPicPr>
          <p:cNvPr id="11" name="Picture 10" descr="Icon&#10;&#10;Description automatically generated">
            <a:extLst>
              <a:ext uri="{FF2B5EF4-FFF2-40B4-BE49-F238E27FC236}">
                <a16:creationId xmlns:a16="http://schemas.microsoft.com/office/drawing/2014/main" id="{8FFDE7C9-BDEA-FF9F-29B1-CD0A514D114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475143" y="3216689"/>
            <a:ext cx="306122" cy="424621"/>
          </a:xfrm>
          <a:prstGeom prst="rect">
            <a:avLst/>
          </a:prstGeom>
        </p:spPr>
      </p:pic>
      <p:sp>
        <p:nvSpPr>
          <p:cNvPr id="2" name="Text Placeholder 14">
            <a:extLst>
              <a:ext uri="{FF2B5EF4-FFF2-40B4-BE49-F238E27FC236}">
                <a16:creationId xmlns:a16="http://schemas.microsoft.com/office/drawing/2014/main" id="{ED111DBE-20FF-E6CF-5F1F-8F23B3CFA573}"/>
              </a:ext>
            </a:extLst>
          </p:cNvPr>
          <p:cNvSpPr>
            <a:spLocks noGrp="1"/>
          </p:cNvSpPr>
          <p:nvPr>
            <p:ph type="body" sz="quarter" idx="12" hasCustomPrompt="1"/>
          </p:nvPr>
        </p:nvSpPr>
        <p:spPr>
          <a:xfrm>
            <a:off x="4303198" y="117475"/>
            <a:ext cx="6019898" cy="859723"/>
          </a:xfrm>
        </p:spPr>
        <p:txBody>
          <a:bodyPr wrap="square">
            <a:spAutoFit/>
          </a:bodyPr>
          <a:lstStyle>
            <a:lvl1pPr>
              <a:defRPr lang="en-US" sz="4400" b="1" i="0" kern="1200" spc="0" baseline="0" dirty="0" smtClean="0">
                <a:solidFill>
                  <a:schemeClr val="tx1"/>
                </a:solidFill>
                <a:latin typeface="Poppins" pitchFamily="2" charset="77"/>
                <a:ea typeface="+mj-ea"/>
                <a:cs typeface="+mj-cs"/>
              </a:defRPr>
            </a:lvl1pPr>
            <a:lvl2pPr>
              <a:defRPr lang="en-US" sz="4400" b="1" i="0" kern="1200" spc="0" baseline="0" dirty="0" smtClean="0">
                <a:solidFill>
                  <a:schemeClr val="tx1"/>
                </a:solidFill>
                <a:latin typeface="Poppins" pitchFamily="2" charset="77"/>
                <a:ea typeface="+mj-ea"/>
                <a:cs typeface="+mj-cs"/>
              </a:defRPr>
            </a:lvl2pPr>
            <a:lvl3pPr>
              <a:defRPr lang="en-US" sz="4400" b="1" i="0" kern="1200" spc="0" baseline="0" dirty="0" smtClean="0">
                <a:solidFill>
                  <a:schemeClr val="tx1"/>
                </a:solidFill>
                <a:latin typeface="Poppins" pitchFamily="2" charset="77"/>
                <a:ea typeface="+mj-ea"/>
                <a:cs typeface="+mj-cs"/>
              </a:defRPr>
            </a:lvl3pPr>
            <a:lvl4pPr>
              <a:defRPr lang="en-US" sz="4400" b="1" i="0" kern="1200" spc="0" baseline="0" dirty="0" smtClean="0">
                <a:solidFill>
                  <a:schemeClr val="tx1"/>
                </a:solidFill>
                <a:latin typeface="Poppins" pitchFamily="2" charset="77"/>
                <a:ea typeface="+mj-ea"/>
                <a:cs typeface="+mj-cs"/>
              </a:defRPr>
            </a:lvl4pPr>
            <a:lvl5pPr>
              <a:defRPr lang="en-GB" sz="4400" b="1" i="0" kern="1200" spc="0" baseline="0" dirty="0">
                <a:solidFill>
                  <a:schemeClr val="tx1"/>
                </a:solidFill>
                <a:latin typeface="Poppins" pitchFamily="2" charset="77"/>
                <a:ea typeface="+mj-ea"/>
                <a:cs typeface="+mj-cs"/>
              </a:defRPr>
            </a:lvl5pPr>
          </a:lstStyle>
          <a:p>
            <a:pPr lvl="0"/>
            <a:r>
              <a:rPr lang="en-US" dirty="0"/>
              <a:t>[Header]</a:t>
            </a:r>
          </a:p>
        </p:txBody>
      </p:sp>
      <p:sp>
        <p:nvSpPr>
          <p:cNvPr id="4" name="Text Placeholder 14">
            <a:extLst>
              <a:ext uri="{FF2B5EF4-FFF2-40B4-BE49-F238E27FC236}">
                <a16:creationId xmlns:a16="http://schemas.microsoft.com/office/drawing/2014/main" id="{15684889-7403-4866-253E-E53A18BD8C21}"/>
              </a:ext>
            </a:extLst>
          </p:cNvPr>
          <p:cNvSpPr>
            <a:spLocks noGrp="1"/>
          </p:cNvSpPr>
          <p:nvPr>
            <p:ph type="body" sz="quarter" idx="13" hasCustomPrompt="1"/>
          </p:nvPr>
        </p:nvSpPr>
        <p:spPr>
          <a:xfrm>
            <a:off x="4303197" y="984982"/>
            <a:ext cx="7704319" cy="580672"/>
          </a:xfrm>
        </p:spPr>
        <p:txBody>
          <a:bodyPr wrap="square">
            <a:spAutoFit/>
          </a:bodyPr>
          <a:lstStyle>
            <a:lvl1pPr>
              <a:defRPr lang="en-US" sz="2800" b="0" i="0" kern="1200" spc="0" baseline="0" dirty="0" smtClean="0">
                <a:solidFill>
                  <a:schemeClr val="tx1"/>
                </a:solidFill>
                <a:latin typeface="Poppins" pitchFamily="2" charset="77"/>
                <a:ea typeface="+mj-ea"/>
                <a:cs typeface="+mj-cs"/>
              </a:defRPr>
            </a:lvl1pPr>
            <a:lvl2pPr>
              <a:defRPr lang="en-US" sz="4400" b="1" i="0" kern="1200" spc="0" baseline="0" dirty="0" smtClean="0">
                <a:solidFill>
                  <a:schemeClr val="tx1"/>
                </a:solidFill>
                <a:latin typeface="Poppins" pitchFamily="2" charset="77"/>
                <a:ea typeface="+mj-ea"/>
                <a:cs typeface="+mj-cs"/>
              </a:defRPr>
            </a:lvl2pPr>
            <a:lvl3pPr>
              <a:defRPr lang="en-US" sz="4400" b="1" i="0" kern="1200" spc="0" baseline="0" dirty="0" smtClean="0">
                <a:solidFill>
                  <a:schemeClr val="tx1"/>
                </a:solidFill>
                <a:latin typeface="Poppins" pitchFamily="2" charset="77"/>
                <a:ea typeface="+mj-ea"/>
                <a:cs typeface="+mj-cs"/>
              </a:defRPr>
            </a:lvl3pPr>
            <a:lvl4pPr>
              <a:defRPr lang="en-US" sz="4400" b="1" i="0" kern="1200" spc="0" baseline="0" dirty="0" smtClean="0">
                <a:solidFill>
                  <a:schemeClr val="tx1"/>
                </a:solidFill>
                <a:latin typeface="Poppins" pitchFamily="2" charset="77"/>
                <a:ea typeface="+mj-ea"/>
                <a:cs typeface="+mj-cs"/>
              </a:defRPr>
            </a:lvl4pPr>
            <a:lvl5pPr>
              <a:defRPr lang="en-GB" sz="4400" b="1" i="0" kern="1200" spc="0" baseline="0" dirty="0">
                <a:solidFill>
                  <a:schemeClr val="tx1"/>
                </a:solidFill>
                <a:latin typeface="Poppins" pitchFamily="2" charset="77"/>
                <a:ea typeface="+mj-ea"/>
                <a:cs typeface="+mj-cs"/>
              </a:defRPr>
            </a:lvl5pPr>
          </a:lstStyle>
          <a:p>
            <a:pPr lvl="0"/>
            <a:r>
              <a:rPr lang="en-US" dirty="0"/>
              <a:t>[Sub-header]</a:t>
            </a:r>
          </a:p>
        </p:txBody>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2F2F2"/>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866900" y="994934"/>
            <a:ext cx="9753600" cy="1487862"/>
          </a:xfrm>
          <a:prstGeom prst="rect">
            <a:avLst/>
          </a:prstGeom>
          <a:effectLst/>
        </p:spPr>
        <p:txBody>
          <a:bodyPr vert="horz" lIns="0" tIns="192024" rIns="0" bIns="0" rtlCol="0" anchor="t" anchorCtr="0">
            <a:noAutofit/>
          </a:bodyPr>
          <a:lstStyle/>
          <a:p>
            <a:r>
              <a:rPr lang="en-US"/>
              <a:t>YOUR TITLE HERE</a:t>
            </a:r>
          </a:p>
        </p:txBody>
      </p:sp>
      <p:sp>
        <p:nvSpPr>
          <p:cNvPr id="11" name="Text Placeholder 10"/>
          <p:cNvSpPr>
            <a:spLocks noGrp="1"/>
          </p:cNvSpPr>
          <p:nvPr>
            <p:ph type="body" idx="1"/>
          </p:nvPr>
        </p:nvSpPr>
        <p:spPr>
          <a:xfrm>
            <a:off x="1866900" y="2514600"/>
            <a:ext cx="9753600" cy="3110442"/>
          </a:xfrm>
          <a:prstGeom prst="rect">
            <a:avLst/>
          </a:prstGeom>
        </p:spPr>
        <p:txBody>
          <a:bodyPr vert="horz" lIns="0" tIns="45720" rIns="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377184672"/>
      </p:ext>
    </p:extLst>
  </p:cSld>
  <p:clrMap bg1="lt1" tx1="dk1" bg2="lt2" tx2="dk2" accent1="accent1" accent2="accent2" accent3="accent3" accent4="accent4" accent5="accent5" accent6="accent6" hlink="hlink" folHlink="folHlink"/>
  <p:sldLayoutIdLst>
    <p:sldLayoutId id="2147484008" r:id="rId1"/>
    <p:sldLayoutId id="2147484089" r:id="rId2"/>
    <p:sldLayoutId id="2147484023" r:id="rId3"/>
    <p:sldLayoutId id="2147484096" r:id="rId4"/>
    <p:sldLayoutId id="2147484125" r:id="rId5"/>
    <p:sldLayoutId id="2147484051" r:id="rId6"/>
    <p:sldLayoutId id="2147484142" r:id="rId7"/>
    <p:sldLayoutId id="2147484103" r:id="rId8"/>
    <p:sldLayoutId id="2147484021" r:id="rId9"/>
    <p:sldLayoutId id="2147484113" r:id="rId10"/>
    <p:sldLayoutId id="2147484126" r:id="rId11"/>
    <p:sldLayoutId id="2147484134" r:id="rId12"/>
    <p:sldLayoutId id="2147484138" r:id="rId13"/>
    <p:sldLayoutId id="2147484130" r:id="rId14"/>
    <p:sldLayoutId id="2147484127" r:id="rId15"/>
    <p:sldLayoutId id="2147484135" r:id="rId16"/>
    <p:sldLayoutId id="2147484139" r:id="rId17"/>
    <p:sldLayoutId id="2147484131" r:id="rId18"/>
    <p:sldLayoutId id="2147484119" r:id="rId19"/>
    <p:sldLayoutId id="2147484136" r:id="rId20"/>
    <p:sldLayoutId id="2147484140" r:id="rId21"/>
    <p:sldLayoutId id="2147484132" r:id="rId22"/>
    <p:sldLayoutId id="2147484128" r:id="rId23"/>
    <p:sldLayoutId id="2147484137" r:id="rId24"/>
    <p:sldLayoutId id="2147484141" r:id="rId25"/>
    <p:sldLayoutId id="2147484133" r:id="rId26"/>
    <p:sldLayoutId id="2147484129" r:id="rId27"/>
    <p:sldLayoutId id="2147484144" r:id="rId28"/>
    <p:sldLayoutId id="2147484014" r:id="rId29"/>
    <p:sldLayoutId id="2147484143" r:id="rId30"/>
    <p:sldLayoutId id="2147484146" r:id="rId31"/>
    <p:sldLayoutId id="2147484145" r:id="rId32"/>
    <p:sldLayoutId id="2147484018" r:id="rId33"/>
    <p:sldLayoutId id="2147484147" r:id="rId34"/>
    <p:sldLayoutId id="2147484148" r:id="rId35"/>
    <p:sldLayoutId id="2147484149" r:id="rId36"/>
  </p:sldLayoutIdLst>
  <p:hf hdr="0" ftr="0" dt="0"/>
  <p:txStyles>
    <p:titleStyle>
      <a:lvl1pPr algn="l" defTabSz="914318" rtl="0" eaLnBrk="1" latinLnBrk="0" hangingPunct="1">
        <a:lnSpc>
          <a:spcPct val="80000"/>
        </a:lnSpc>
        <a:spcBef>
          <a:spcPct val="0"/>
        </a:spcBef>
        <a:buNone/>
        <a:defRPr sz="4400" b="1" i="0" kern="1200" spc="-151" baseline="0">
          <a:solidFill>
            <a:schemeClr val="tx1"/>
          </a:solidFill>
          <a:latin typeface="Poppins" pitchFamily="2" charset="77"/>
          <a:ea typeface="+mj-ea"/>
          <a:cs typeface="+mj-cs"/>
        </a:defRPr>
      </a:lvl1pPr>
    </p:titleStyle>
    <p:bodyStyle>
      <a:lvl1pPr marL="0" indent="0" algn="l" defTabSz="914318" rtl="0" eaLnBrk="1" latinLnBrk="0" hangingPunct="1">
        <a:lnSpc>
          <a:spcPct val="120000"/>
        </a:lnSpc>
        <a:spcBef>
          <a:spcPts val="1000"/>
        </a:spcBef>
        <a:buFont typeface="Arial" panose="020B0604020202020204" pitchFamily="34" charset="0"/>
        <a:buNone/>
        <a:defRPr sz="2800" b="0" i="0" kern="1200">
          <a:solidFill>
            <a:schemeClr val="tx1"/>
          </a:solidFill>
          <a:latin typeface="Poppins" pitchFamily="2" charset="77"/>
          <a:ea typeface="+mn-ea"/>
          <a:cs typeface="+mn-cs"/>
        </a:defRPr>
      </a:lvl1pPr>
      <a:lvl2pPr marL="0" indent="0" algn="l" defTabSz="914318" rtl="0" eaLnBrk="1" latinLnBrk="0" hangingPunct="1">
        <a:lnSpc>
          <a:spcPct val="120000"/>
        </a:lnSpc>
        <a:spcBef>
          <a:spcPts val="499"/>
        </a:spcBef>
        <a:buFont typeface="Arial" panose="020B0604020202020204" pitchFamily="34" charset="0"/>
        <a:buNone/>
        <a:defRPr sz="1800" b="0" i="0" kern="1200">
          <a:solidFill>
            <a:schemeClr val="tx1"/>
          </a:solidFill>
          <a:latin typeface="Poppins" pitchFamily="2" charset="77"/>
          <a:ea typeface="+mn-ea"/>
          <a:cs typeface="+mn-cs"/>
        </a:defRPr>
      </a:lvl2pPr>
      <a:lvl3pPr marL="0" indent="0" algn="l" defTabSz="914318" rtl="0" eaLnBrk="1" latinLnBrk="0" hangingPunct="1">
        <a:lnSpc>
          <a:spcPct val="120000"/>
        </a:lnSpc>
        <a:spcBef>
          <a:spcPts val="499"/>
        </a:spcBef>
        <a:buFont typeface="Arial" panose="020B0604020202020204" pitchFamily="34" charset="0"/>
        <a:buNone/>
        <a:defRPr sz="1200" b="0" i="0" kern="1200">
          <a:solidFill>
            <a:schemeClr val="tx1"/>
          </a:solidFill>
          <a:latin typeface="Poppins" pitchFamily="2" charset="77"/>
          <a:ea typeface="+mn-ea"/>
          <a:cs typeface="+mn-cs"/>
        </a:defRPr>
      </a:lvl3pPr>
      <a:lvl4pPr marL="0" indent="0" algn="l" defTabSz="914318" rtl="0" eaLnBrk="1" latinLnBrk="0" hangingPunct="1">
        <a:lnSpc>
          <a:spcPct val="120000"/>
        </a:lnSpc>
        <a:spcBef>
          <a:spcPts val="499"/>
        </a:spcBef>
        <a:buFont typeface="Arial" panose="020B0604020202020204" pitchFamily="34" charset="0"/>
        <a:buNone/>
        <a:defRPr sz="1000" b="0" i="0" kern="1200">
          <a:solidFill>
            <a:schemeClr val="tx1">
              <a:alpha val="70000"/>
            </a:schemeClr>
          </a:solidFill>
          <a:latin typeface="Poppins" pitchFamily="2" charset="77"/>
          <a:ea typeface="+mn-ea"/>
          <a:cs typeface="+mn-cs"/>
        </a:defRPr>
      </a:lvl4pPr>
      <a:lvl5pPr marL="0" indent="0" algn="l" defTabSz="914318" rtl="0" eaLnBrk="1" latinLnBrk="0" hangingPunct="1">
        <a:lnSpc>
          <a:spcPct val="120000"/>
        </a:lnSpc>
        <a:spcBef>
          <a:spcPts val="499"/>
        </a:spcBef>
        <a:buFont typeface="Arial" panose="020B0604020202020204" pitchFamily="34" charset="0"/>
        <a:buNone/>
        <a:defRPr sz="1000" b="0" i="0" kern="1200" baseline="0">
          <a:solidFill>
            <a:schemeClr val="tx1">
              <a:alpha val="50000"/>
            </a:schemeClr>
          </a:solidFill>
          <a:latin typeface="Poppins" pitchFamily="2" charset="77"/>
          <a:ea typeface="+mn-ea"/>
          <a:cs typeface="+mn-cs"/>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18" rtl="0" eaLnBrk="1" latinLnBrk="0" hangingPunct="1">
        <a:defRPr sz="1800" kern="1200">
          <a:solidFill>
            <a:schemeClr val="tx1"/>
          </a:solidFill>
          <a:latin typeface="+mn-lt"/>
          <a:ea typeface="+mn-ea"/>
          <a:cs typeface="+mn-cs"/>
        </a:defRPr>
      </a:lvl1pPr>
      <a:lvl2pPr marL="457159" algn="l" defTabSz="914318" rtl="0" eaLnBrk="1" latinLnBrk="0" hangingPunct="1">
        <a:defRPr sz="1800" kern="1200">
          <a:solidFill>
            <a:schemeClr val="tx1"/>
          </a:solidFill>
          <a:latin typeface="+mn-lt"/>
          <a:ea typeface="+mn-ea"/>
          <a:cs typeface="+mn-cs"/>
        </a:defRPr>
      </a:lvl2pPr>
      <a:lvl3pPr marL="914318" algn="l" defTabSz="914318" rtl="0" eaLnBrk="1" latinLnBrk="0" hangingPunct="1">
        <a:defRPr sz="1800" kern="1200">
          <a:solidFill>
            <a:schemeClr val="tx1"/>
          </a:solidFill>
          <a:latin typeface="+mn-lt"/>
          <a:ea typeface="+mn-ea"/>
          <a:cs typeface="+mn-cs"/>
        </a:defRPr>
      </a:lvl3pPr>
      <a:lvl4pPr marL="1371478" algn="l" defTabSz="914318" rtl="0" eaLnBrk="1" latinLnBrk="0" hangingPunct="1">
        <a:defRPr sz="1800" kern="1200">
          <a:solidFill>
            <a:schemeClr val="tx1"/>
          </a:solidFill>
          <a:latin typeface="+mn-lt"/>
          <a:ea typeface="+mn-ea"/>
          <a:cs typeface="+mn-cs"/>
        </a:defRPr>
      </a:lvl4pPr>
      <a:lvl5pPr marL="1828636" algn="l" defTabSz="914318" rtl="0" eaLnBrk="1" latinLnBrk="0" hangingPunct="1">
        <a:defRPr sz="1800" kern="1200">
          <a:solidFill>
            <a:schemeClr val="tx1"/>
          </a:solidFill>
          <a:latin typeface="+mn-lt"/>
          <a:ea typeface="+mn-ea"/>
          <a:cs typeface="+mn-cs"/>
        </a:defRPr>
      </a:lvl5pPr>
      <a:lvl6pPr marL="2285794" algn="l" defTabSz="914318" rtl="0" eaLnBrk="1" latinLnBrk="0" hangingPunct="1">
        <a:defRPr sz="1800" kern="1200">
          <a:solidFill>
            <a:schemeClr val="tx1"/>
          </a:solidFill>
          <a:latin typeface="+mn-lt"/>
          <a:ea typeface="+mn-ea"/>
          <a:cs typeface="+mn-cs"/>
        </a:defRPr>
      </a:lvl6pPr>
      <a:lvl7pPr marL="2742953" algn="l" defTabSz="914318" rtl="0" eaLnBrk="1" latinLnBrk="0" hangingPunct="1">
        <a:defRPr sz="1800" kern="1200">
          <a:solidFill>
            <a:schemeClr val="tx1"/>
          </a:solidFill>
          <a:latin typeface="+mn-lt"/>
          <a:ea typeface="+mn-ea"/>
          <a:cs typeface="+mn-cs"/>
        </a:defRPr>
      </a:lvl7pPr>
      <a:lvl8pPr marL="3200112" algn="l" defTabSz="914318" rtl="0" eaLnBrk="1" latinLnBrk="0" hangingPunct="1">
        <a:defRPr sz="1800" kern="1200">
          <a:solidFill>
            <a:schemeClr val="tx1"/>
          </a:solidFill>
          <a:latin typeface="+mn-lt"/>
          <a:ea typeface="+mn-ea"/>
          <a:cs typeface="+mn-cs"/>
        </a:defRPr>
      </a:lvl8pPr>
      <a:lvl9pPr marL="3657271" algn="l" defTabSz="914318"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0" pos="3840">
          <p15:clr>
            <a:srgbClr val="F26B43"/>
          </p15:clr>
        </p15:guide>
        <p15:guide id="1" orient="horz" pos="2160">
          <p15:clr>
            <a:srgbClr val="F26B43"/>
          </p15:clr>
        </p15:guide>
        <p15:guide id="28" pos="624" userDrawn="1">
          <p15:clr>
            <a:srgbClr val="F26B43"/>
          </p15:clr>
        </p15:guide>
        <p15:guide id="29" pos="7320" userDrawn="1">
          <p15:clr>
            <a:srgbClr val="F26B43"/>
          </p15:clr>
        </p15:guide>
        <p15:guide id="48" pos="1176" userDrawn="1">
          <p15:clr>
            <a:srgbClr val="F26B43"/>
          </p15:clr>
        </p15:guide>
        <p15:guide id="51" orient="horz" pos="744"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xml"/><Relationship Id="rId1" Type="http://schemas.openxmlformats.org/officeDocument/2006/relationships/slideLayout" Target="../slideLayouts/slideLayout8.xml"/><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xml"/><Relationship Id="rId1" Type="http://schemas.openxmlformats.org/officeDocument/2006/relationships/slideLayout" Target="../slideLayouts/slideLayout9.xml"/><Relationship Id="rId5" Type="http://schemas.openxmlformats.org/officeDocument/2006/relationships/image" Target="../media/image41.jpeg"/><Relationship Id="rId4" Type="http://schemas.openxmlformats.org/officeDocument/2006/relationships/image" Target="../media/image40.svg"/></Relationships>
</file>

<file path=ppt/slides/_rels/slide3.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0.svg"/><Relationship Id="rId3" Type="http://schemas.microsoft.com/office/2018/10/relationships/comments" Target="../comments/modernComment_38C_7A94987B.xml"/><Relationship Id="rId7" Type="http://schemas.openxmlformats.org/officeDocument/2006/relationships/image" Target="../media/image44.png"/><Relationship Id="rId12" Type="http://schemas.openxmlformats.org/officeDocument/2006/relationships/image" Target="../media/image49.png"/><Relationship Id="rId2" Type="http://schemas.openxmlformats.org/officeDocument/2006/relationships/notesSlide" Target="../notesSlides/notesSlide3.xml"/><Relationship Id="rId1" Type="http://schemas.openxmlformats.org/officeDocument/2006/relationships/slideLayout" Target="../slideLayouts/slideLayout36.xml"/><Relationship Id="rId6" Type="http://schemas.openxmlformats.org/officeDocument/2006/relationships/image" Target="../media/image25.png"/><Relationship Id="rId11" Type="http://schemas.openxmlformats.org/officeDocument/2006/relationships/image" Target="../media/image48.svg"/><Relationship Id="rId5" Type="http://schemas.openxmlformats.org/officeDocument/2006/relationships/image" Target="../media/image43.svg"/><Relationship Id="rId15" Type="http://schemas.openxmlformats.org/officeDocument/2006/relationships/image" Target="../media/image52.svg"/><Relationship Id="rId10" Type="http://schemas.openxmlformats.org/officeDocument/2006/relationships/image" Target="../media/image47.png"/><Relationship Id="rId4" Type="http://schemas.openxmlformats.org/officeDocument/2006/relationships/image" Target="../media/image42.png"/><Relationship Id="rId9" Type="http://schemas.openxmlformats.org/officeDocument/2006/relationships/image" Target="../media/image46.svg"/><Relationship Id="rId14" Type="http://schemas.openxmlformats.org/officeDocument/2006/relationships/image" Target="../media/image51.png"/></Relationships>
</file>

<file path=ppt/slides/_rels/slide4.xml.rels><?xml version="1.0" encoding="UTF-8" standalone="yes"?>
<Relationships xmlns="http://schemas.openxmlformats.org/package/2006/relationships"><Relationship Id="rId8" Type="http://schemas.openxmlformats.org/officeDocument/2006/relationships/image" Target="../media/image58.svg"/><Relationship Id="rId13" Type="http://schemas.openxmlformats.org/officeDocument/2006/relationships/image" Target="../media/image63.png"/><Relationship Id="rId18" Type="http://schemas.openxmlformats.org/officeDocument/2006/relationships/image" Target="../media/image68.svg"/><Relationship Id="rId3" Type="http://schemas.openxmlformats.org/officeDocument/2006/relationships/image" Target="../media/image53.png"/><Relationship Id="rId21" Type="http://schemas.openxmlformats.org/officeDocument/2006/relationships/image" Target="../media/image71.png"/><Relationship Id="rId7" Type="http://schemas.openxmlformats.org/officeDocument/2006/relationships/image" Target="../media/image57.png"/><Relationship Id="rId12" Type="http://schemas.openxmlformats.org/officeDocument/2006/relationships/image" Target="../media/image62.svg"/><Relationship Id="rId17" Type="http://schemas.openxmlformats.org/officeDocument/2006/relationships/image" Target="../media/image67.png"/><Relationship Id="rId2" Type="http://schemas.openxmlformats.org/officeDocument/2006/relationships/notesSlide" Target="../notesSlides/notesSlide4.xml"/><Relationship Id="rId16" Type="http://schemas.openxmlformats.org/officeDocument/2006/relationships/image" Target="../media/image66.svg"/><Relationship Id="rId20" Type="http://schemas.openxmlformats.org/officeDocument/2006/relationships/image" Target="../media/image70.svg"/><Relationship Id="rId1" Type="http://schemas.openxmlformats.org/officeDocument/2006/relationships/slideLayout" Target="../slideLayouts/slideLayout10.xml"/><Relationship Id="rId6" Type="http://schemas.openxmlformats.org/officeDocument/2006/relationships/image" Target="../media/image56.png"/><Relationship Id="rId11" Type="http://schemas.openxmlformats.org/officeDocument/2006/relationships/image" Target="../media/image61.png"/><Relationship Id="rId5" Type="http://schemas.openxmlformats.org/officeDocument/2006/relationships/image" Target="../media/image55.svg"/><Relationship Id="rId15" Type="http://schemas.openxmlformats.org/officeDocument/2006/relationships/image" Target="../media/image65.png"/><Relationship Id="rId10" Type="http://schemas.openxmlformats.org/officeDocument/2006/relationships/image" Target="../media/image60.svg"/><Relationship Id="rId19" Type="http://schemas.openxmlformats.org/officeDocument/2006/relationships/image" Target="../media/image69.png"/><Relationship Id="rId4" Type="http://schemas.openxmlformats.org/officeDocument/2006/relationships/image" Target="../media/image54.png"/><Relationship Id="rId9" Type="http://schemas.openxmlformats.org/officeDocument/2006/relationships/image" Target="../media/image59.png"/><Relationship Id="rId14" Type="http://schemas.openxmlformats.org/officeDocument/2006/relationships/image" Target="../media/image64.svg"/><Relationship Id="rId22" Type="http://schemas.openxmlformats.org/officeDocument/2006/relationships/image" Target="../media/image72.svg"/></Relationships>
</file>

<file path=ppt/slides/_rels/slide5.xml.rels><?xml version="1.0" encoding="UTF-8" standalone="yes"?>
<Relationships xmlns="http://schemas.openxmlformats.org/package/2006/relationships"><Relationship Id="rId8" Type="http://schemas.openxmlformats.org/officeDocument/2006/relationships/image" Target="../media/image78.png"/><Relationship Id="rId13" Type="http://schemas.openxmlformats.org/officeDocument/2006/relationships/image" Target="../media/image83.png"/><Relationship Id="rId18" Type="http://schemas.openxmlformats.org/officeDocument/2006/relationships/image" Target="../media/image88.png"/><Relationship Id="rId3" Type="http://schemas.openxmlformats.org/officeDocument/2006/relationships/image" Target="../media/image73.png"/><Relationship Id="rId7" Type="http://schemas.openxmlformats.org/officeDocument/2006/relationships/image" Target="../media/image77.png"/><Relationship Id="rId12" Type="http://schemas.openxmlformats.org/officeDocument/2006/relationships/image" Target="../media/image82.png"/><Relationship Id="rId17" Type="http://schemas.openxmlformats.org/officeDocument/2006/relationships/image" Target="../media/image87.png"/><Relationship Id="rId2" Type="http://schemas.openxmlformats.org/officeDocument/2006/relationships/notesSlide" Target="../notesSlides/notesSlide5.xml"/><Relationship Id="rId16" Type="http://schemas.openxmlformats.org/officeDocument/2006/relationships/image" Target="../media/image86.png"/><Relationship Id="rId1" Type="http://schemas.openxmlformats.org/officeDocument/2006/relationships/slideLayout" Target="../slideLayouts/slideLayout10.xml"/><Relationship Id="rId6" Type="http://schemas.openxmlformats.org/officeDocument/2006/relationships/image" Target="../media/image76.png"/><Relationship Id="rId11" Type="http://schemas.openxmlformats.org/officeDocument/2006/relationships/image" Target="../media/image81.PNG"/><Relationship Id="rId5" Type="http://schemas.openxmlformats.org/officeDocument/2006/relationships/image" Target="../media/image75.png"/><Relationship Id="rId15" Type="http://schemas.openxmlformats.org/officeDocument/2006/relationships/image" Target="../media/image85.png"/><Relationship Id="rId10" Type="http://schemas.openxmlformats.org/officeDocument/2006/relationships/image" Target="../media/image80.svg"/><Relationship Id="rId4" Type="http://schemas.openxmlformats.org/officeDocument/2006/relationships/image" Target="../media/image74.png"/><Relationship Id="rId9" Type="http://schemas.openxmlformats.org/officeDocument/2006/relationships/image" Target="../media/image79.png"/><Relationship Id="rId14" Type="http://schemas.openxmlformats.org/officeDocument/2006/relationships/image" Target="../media/image84.png"/></Relationships>
</file>

<file path=ppt/slides/_rels/slide6.xml.rels><?xml version="1.0" encoding="UTF-8" standalone="yes"?>
<Relationships xmlns="http://schemas.openxmlformats.org/package/2006/relationships"><Relationship Id="rId8" Type="http://schemas.openxmlformats.org/officeDocument/2006/relationships/image" Target="../media/image94.svg"/><Relationship Id="rId13" Type="http://schemas.openxmlformats.org/officeDocument/2006/relationships/image" Target="../media/image99.png"/><Relationship Id="rId18" Type="http://schemas.openxmlformats.org/officeDocument/2006/relationships/image" Target="../media/image104.svg"/><Relationship Id="rId3" Type="http://schemas.openxmlformats.org/officeDocument/2006/relationships/image" Target="../media/image89.png"/><Relationship Id="rId21" Type="http://schemas.openxmlformats.org/officeDocument/2006/relationships/image" Target="../media/image107.png"/><Relationship Id="rId7" Type="http://schemas.openxmlformats.org/officeDocument/2006/relationships/image" Target="../media/image93.png"/><Relationship Id="rId12" Type="http://schemas.openxmlformats.org/officeDocument/2006/relationships/image" Target="../media/image98.svg"/><Relationship Id="rId17" Type="http://schemas.openxmlformats.org/officeDocument/2006/relationships/image" Target="../media/image103.png"/><Relationship Id="rId2" Type="http://schemas.openxmlformats.org/officeDocument/2006/relationships/notesSlide" Target="../notesSlides/notesSlide6.xml"/><Relationship Id="rId16" Type="http://schemas.openxmlformats.org/officeDocument/2006/relationships/image" Target="../media/image102.svg"/><Relationship Id="rId20" Type="http://schemas.openxmlformats.org/officeDocument/2006/relationships/image" Target="../media/image106.svg"/><Relationship Id="rId1" Type="http://schemas.openxmlformats.org/officeDocument/2006/relationships/slideLayout" Target="../slideLayouts/slideLayout10.xml"/><Relationship Id="rId6" Type="http://schemas.openxmlformats.org/officeDocument/2006/relationships/image" Target="../media/image92.svg"/><Relationship Id="rId11" Type="http://schemas.openxmlformats.org/officeDocument/2006/relationships/image" Target="../media/image97.png"/><Relationship Id="rId24" Type="http://schemas.openxmlformats.org/officeDocument/2006/relationships/image" Target="../media/image110.svg"/><Relationship Id="rId5" Type="http://schemas.openxmlformats.org/officeDocument/2006/relationships/image" Target="../media/image91.png"/><Relationship Id="rId15" Type="http://schemas.openxmlformats.org/officeDocument/2006/relationships/image" Target="../media/image101.png"/><Relationship Id="rId23" Type="http://schemas.openxmlformats.org/officeDocument/2006/relationships/image" Target="../media/image109.png"/><Relationship Id="rId10" Type="http://schemas.openxmlformats.org/officeDocument/2006/relationships/image" Target="../media/image96.svg"/><Relationship Id="rId19" Type="http://schemas.openxmlformats.org/officeDocument/2006/relationships/image" Target="../media/image105.png"/><Relationship Id="rId4" Type="http://schemas.openxmlformats.org/officeDocument/2006/relationships/image" Target="../media/image90.svg"/><Relationship Id="rId9" Type="http://schemas.openxmlformats.org/officeDocument/2006/relationships/image" Target="../media/image95.png"/><Relationship Id="rId14" Type="http://schemas.openxmlformats.org/officeDocument/2006/relationships/image" Target="../media/image100.svg"/><Relationship Id="rId22" Type="http://schemas.openxmlformats.org/officeDocument/2006/relationships/image" Target="../media/image108.svg"/></Relationships>
</file>

<file path=ppt/slides/_rels/slide7.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8" Type="http://schemas.openxmlformats.org/officeDocument/2006/relationships/image" Target="../media/image117.svg"/><Relationship Id="rId13" Type="http://schemas.openxmlformats.org/officeDocument/2006/relationships/image" Target="../media/image122.png"/><Relationship Id="rId18" Type="http://schemas.openxmlformats.org/officeDocument/2006/relationships/image" Target="../media/image127.svg"/><Relationship Id="rId26" Type="http://schemas.openxmlformats.org/officeDocument/2006/relationships/image" Target="../media/image83.png"/><Relationship Id="rId3" Type="http://schemas.openxmlformats.org/officeDocument/2006/relationships/image" Target="../media/image112.png"/><Relationship Id="rId21" Type="http://schemas.openxmlformats.org/officeDocument/2006/relationships/image" Target="../media/image73.png"/><Relationship Id="rId7" Type="http://schemas.openxmlformats.org/officeDocument/2006/relationships/image" Target="../media/image116.png"/><Relationship Id="rId12" Type="http://schemas.openxmlformats.org/officeDocument/2006/relationships/image" Target="../media/image121.svg"/><Relationship Id="rId17" Type="http://schemas.openxmlformats.org/officeDocument/2006/relationships/image" Target="../media/image126.png"/><Relationship Id="rId25" Type="http://schemas.openxmlformats.org/officeDocument/2006/relationships/image" Target="../media/image133.jpg"/><Relationship Id="rId2" Type="http://schemas.openxmlformats.org/officeDocument/2006/relationships/notesSlide" Target="../notesSlides/notesSlide8.xml"/><Relationship Id="rId16" Type="http://schemas.openxmlformats.org/officeDocument/2006/relationships/image" Target="../media/image125.svg"/><Relationship Id="rId20" Type="http://schemas.openxmlformats.org/officeDocument/2006/relationships/image" Target="../media/image129.svg"/><Relationship Id="rId29" Type="http://schemas.openxmlformats.org/officeDocument/2006/relationships/image" Target="../media/image87.png"/><Relationship Id="rId1" Type="http://schemas.openxmlformats.org/officeDocument/2006/relationships/slideLayout" Target="../slideLayouts/slideLayout10.xml"/><Relationship Id="rId6" Type="http://schemas.openxmlformats.org/officeDocument/2006/relationships/image" Target="../media/image115.svg"/><Relationship Id="rId11" Type="http://schemas.openxmlformats.org/officeDocument/2006/relationships/image" Target="../media/image120.png"/><Relationship Id="rId24" Type="http://schemas.openxmlformats.org/officeDocument/2006/relationships/image" Target="../media/image132.PNG"/><Relationship Id="rId5" Type="http://schemas.openxmlformats.org/officeDocument/2006/relationships/image" Target="../media/image114.png"/><Relationship Id="rId15" Type="http://schemas.openxmlformats.org/officeDocument/2006/relationships/image" Target="../media/image124.png"/><Relationship Id="rId23" Type="http://schemas.openxmlformats.org/officeDocument/2006/relationships/image" Target="../media/image131.png"/><Relationship Id="rId28" Type="http://schemas.openxmlformats.org/officeDocument/2006/relationships/image" Target="../media/image77.png"/><Relationship Id="rId10" Type="http://schemas.openxmlformats.org/officeDocument/2006/relationships/image" Target="../media/image119.png"/><Relationship Id="rId19" Type="http://schemas.openxmlformats.org/officeDocument/2006/relationships/image" Target="../media/image128.png"/><Relationship Id="rId4" Type="http://schemas.openxmlformats.org/officeDocument/2006/relationships/image" Target="../media/image113.svg"/><Relationship Id="rId9" Type="http://schemas.openxmlformats.org/officeDocument/2006/relationships/image" Target="../media/image118.png"/><Relationship Id="rId14" Type="http://schemas.openxmlformats.org/officeDocument/2006/relationships/image" Target="../media/image123.svg"/><Relationship Id="rId22" Type="http://schemas.openxmlformats.org/officeDocument/2006/relationships/image" Target="../media/image130.png"/><Relationship Id="rId27" Type="http://schemas.openxmlformats.org/officeDocument/2006/relationships/image" Target="../media/image1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73D09AE6-39DF-7554-2387-97868C8BD8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53154" y="556640"/>
            <a:ext cx="7007918" cy="5863432"/>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2">
            <a:extLst>
              <a:ext uri="{FF2B5EF4-FFF2-40B4-BE49-F238E27FC236}">
                <a16:creationId xmlns:a16="http://schemas.microsoft.com/office/drawing/2014/main" id="{38A124F8-CA5F-8940-DC34-7F1AE58AE38E}"/>
              </a:ext>
            </a:extLst>
          </p:cNvPr>
          <p:cNvSpPr>
            <a:spLocks noGrp="1"/>
          </p:cNvSpPr>
          <p:nvPr>
            <p:ph type="body" sz="quarter" idx="12"/>
          </p:nvPr>
        </p:nvSpPr>
        <p:spPr/>
        <p:txBody>
          <a:bodyPr/>
          <a:lstStyle/>
          <a:p>
            <a:r>
              <a:rPr lang="en-US" dirty="0"/>
              <a:t>Working</a:t>
            </a:r>
            <a:endParaRPr lang="en-GB" dirty="0"/>
          </a:p>
        </p:txBody>
      </p:sp>
      <p:sp>
        <p:nvSpPr>
          <p:cNvPr id="11" name="Text Placeholder 10">
            <a:extLst>
              <a:ext uri="{FF2B5EF4-FFF2-40B4-BE49-F238E27FC236}">
                <a16:creationId xmlns:a16="http://schemas.microsoft.com/office/drawing/2014/main" id="{CBE14CA1-8507-7621-3155-7A3E2F9E35AE}"/>
              </a:ext>
            </a:extLst>
          </p:cNvPr>
          <p:cNvSpPr>
            <a:spLocks noGrp="1"/>
          </p:cNvSpPr>
          <p:nvPr>
            <p:ph type="body" sz="quarter" idx="13"/>
          </p:nvPr>
        </p:nvSpPr>
        <p:spPr>
          <a:xfrm>
            <a:off x="645432" y="1623810"/>
            <a:ext cx="3914042" cy="523220"/>
          </a:xfrm>
        </p:spPr>
        <p:txBody>
          <a:bodyPr/>
          <a:lstStyle/>
          <a:p>
            <a:r>
              <a:rPr lang="en-US" dirty="0"/>
              <a:t>In Hampshire</a:t>
            </a:r>
            <a:endParaRPr lang="en-GB" dirty="0"/>
          </a:p>
        </p:txBody>
      </p:sp>
      <p:sp>
        <p:nvSpPr>
          <p:cNvPr id="6" name="Rectangle 5">
            <a:extLst>
              <a:ext uri="{FF2B5EF4-FFF2-40B4-BE49-F238E27FC236}">
                <a16:creationId xmlns:a16="http://schemas.microsoft.com/office/drawing/2014/main" id="{421154A1-72D9-DDB4-BC6F-CD33B6CEE8E0}"/>
              </a:ext>
            </a:extLst>
          </p:cNvPr>
          <p:cNvSpPr/>
          <p:nvPr/>
        </p:nvSpPr>
        <p:spPr>
          <a:xfrm>
            <a:off x="714061" y="1527363"/>
            <a:ext cx="576000" cy="66702"/>
          </a:xfrm>
          <a:prstGeom prst="rect">
            <a:avLst/>
          </a:prstGeom>
          <a:solidFill>
            <a:srgbClr val="FEC5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26F3F974-B8DB-BF06-58E3-984414C0BA7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19136" y="5443789"/>
            <a:ext cx="3272684" cy="976283"/>
          </a:xfrm>
          <a:prstGeom prst="rect">
            <a:avLst/>
          </a:prstGeom>
        </p:spPr>
      </p:pic>
    </p:spTree>
    <p:extLst>
      <p:ext uri="{BB962C8B-B14F-4D97-AF65-F5344CB8AC3E}">
        <p14:creationId xmlns:p14="http://schemas.microsoft.com/office/powerpoint/2010/main" val="7931750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6E02D13E-CA44-E04A-CE0D-68624822502B}"/>
              </a:ext>
            </a:extLst>
          </p:cNvPr>
          <p:cNvSpPr>
            <a:spLocks noGrp="1"/>
          </p:cNvSpPr>
          <p:nvPr>
            <p:ph type="body" sz="quarter" idx="12"/>
          </p:nvPr>
        </p:nvSpPr>
        <p:spPr>
          <a:xfrm>
            <a:off x="4303197" y="117475"/>
            <a:ext cx="6774377" cy="789960"/>
          </a:xfrm>
        </p:spPr>
        <p:txBody>
          <a:bodyPr/>
          <a:lstStyle/>
          <a:p>
            <a:r>
              <a:rPr lang="en-US" sz="4000" dirty="0"/>
              <a:t>Local </a:t>
            </a:r>
            <a:r>
              <a:rPr lang="en-US" sz="4000" dirty="0" err="1"/>
              <a:t>labour</a:t>
            </a:r>
            <a:r>
              <a:rPr lang="en-US" sz="4000" dirty="0"/>
              <a:t> market</a:t>
            </a:r>
            <a:endParaRPr lang="en-GB" sz="4000" dirty="0"/>
          </a:p>
        </p:txBody>
      </p:sp>
      <p:sp>
        <p:nvSpPr>
          <p:cNvPr id="7" name="Rectangle 6">
            <a:extLst>
              <a:ext uri="{FF2B5EF4-FFF2-40B4-BE49-F238E27FC236}">
                <a16:creationId xmlns:a16="http://schemas.microsoft.com/office/drawing/2014/main" id="{B470949E-E46B-333E-478F-92FAD866623E}"/>
              </a:ext>
            </a:extLst>
          </p:cNvPr>
          <p:cNvSpPr/>
          <p:nvPr/>
        </p:nvSpPr>
        <p:spPr>
          <a:xfrm>
            <a:off x="4352925" y="1292600"/>
            <a:ext cx="7620000" cy="5299119"/>
          </a:xfrm>
          <a:prstGeom prst="rect">
            <a:avLst/>
          </a:prstGeom>
          <a:solidFill>
            <a:srgbClr val="F2F2F2"/>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288000" rIns="91440" bIns="45720" numCol="1" spcCol="0" rtlCol="0" fromWordArt="0" anchor="ctr" anchorCtr="0" forceAA="0" compatLnSpc="1">
            <a:prstTxWarp prst="textNoShape">
              <a:avLst/>
            </a:prstTxWarp>
            <a:noAutofit/>
          </a:bodyPr>
          <a:lstStyle/>
          <a:p>
            <a:pPr marL="360363" algn="ctr">
              <a:lnSpc>
                <a:spcPct val="108000"/>
              </a:lnSpc>
            </a:pPr>
            <a:endParaRPr lang="en-US" sz="2000" b="1" dirty="0">
              <a:solidFill>
                <a:srgbClr val="1F1F1F"/>
              </a:solidFill>
              <a:latin typeface="Poppins" pitchFamily="2" charset="77"/>
            </a:endParaRPr>
          </a:p>
        </p:txBody>
      </p:sp>
      <p:sp>
        <p:nvSpPr>
          <p:cNvPr id="8" name="Right Triangle 7">
            <a:extLst>
              <a:ext uri="{FF2B5EF4-FFF2-40B4-BE49-F238E27FC236}">
                <a16:creationId xmlns:a16="http://schemas.microsoft.com/office/drawing/2014/main" id="{E5934359-8BD9-79FE-0DCF-75590258533E}"/>
              </a:ext>
            </a:extLst>
          </p:cNvPr>
          <p:cNvSpPr/>
          <p:nvPr/>
        </p:nvSpPr>
        <p:spPr>
          <a:xfrm rot="21417081" flipH="1" flipV="1">
            <a:off x="4268084" y="1777834"/>
            <a:ext cx="501762" cy="501762"/>
          </a:xfrm>
          <a:prstGeom prst="rtTriangle">
            <a:avLst/>
          </a:prstGeom>
          <a:gradFill>
            <a:gsLst>
              <a:gs pos="0">
                <a:srgbClr val="FEC507"/>
              </a:gs>
              <a:gs pos="100000">
                <a:srgbClr val="B38901"/>
              </a:gs>
            </a:gsLst>
            <a:lin ang="5400000" scaled="1"/>
          </a:gradFill>
          <a:ln w="19050"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atin typeface="Poppins" pitchFamily="2" charset="77"/>
            </a:endParaRPr>
          </a:p>
        </p:txBody>
      </p:sp>
      <p:sp>
        <p:nvSpPr>
          <p:cNvPr id="9" name="Rectangle 8">
            <a:extLst>
              <a:ext uri="{FF2B5EF4-FFF2-40B4-BE49-F238E27FC236}">
                <a16:creationId xmlns:a16="http://schemas.microsoft.com/office/drawing/2014/main" id="{A994C049-0786-7C33-41AC-4A102168675D}"/>
              </a:ext>
            </a:extLst>
          </p:cNvPr>
          <p:cNvSpPr/>
          <p:nvPr/>
        </p:nvSpPr>
        <p:spPr>
          <a:xfrm rot="21409158">
            <a:off x="4240606" y="1115056"/>
            <a:ext cx="3358662" cy="585997"/>
          </a:xfrm>
          <a:prstGeom prst="rect">
            <a:avLst/>
          </a:prstGeom>
          <a:solidFill>
            <a:srgbClr val="FEC507"/>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108000"/>
              </a:lnSpc>
            </a:pPr>
            <a:r>
              <a:rPr lang="en-US" sz="2400" b="1" dirty="0">
                <a:solidFill>
                  <a:schemeClr val="tx1"/>
                </a:solidFill>
                <a:latin typeface="Poppins" pitchFamily="2" charset="77"/>
              </a:rPr>
              <a:t>DID YOU KNOW?</a:t>
            </a:r>
          </a:p>
        </p:txBody>
      </p:sp>
      <p:sp>
        <p:nvSpPr>
          <p:cNvPr id="6" name="TextBox 5">
            <a:extLst>
              <a:ext uri="{FF2B5EF4-FFF2-40B4-BE49-F238E27FC236}">
                <a16:creationId xmlns:a16="http://schemas.microsoft.com/office/drawing/2014/main" id="{80D6C30B-E0A3-120C-6B89-422983A0FC96}"/>
              </a:ext>
            </a:extLst>
          </p:cNvPr>
          <p:cNvSpPr txBox="1"/>
          <p:nvPr/>
        </p:nvSpPr>
        <p:spPr>
          <a:xfrm>
            <a:off x="4444410" y="1826053"/>
            <a:ext cx="7549116" cy="2185214"/>
          </a:xfrm>
          <a:prstGeom prst="rect">
            <a:avLst/>
          </a:prstGeom>
          <a:noFill/>
        </p:spPr>
        <p:txBody>
          <a:bodyPr wrap="square" rtlCol="0">
            <a:spAutoFit/>
          </a:bodyPr>
          <a:lstStyle/>
          <a:p>
            <a:pPr algn="ctr"/>
            <a:r>
              <a:rPr lang="en-US" sz="2400" dirty="0">
                <a:latin typeface="Poppins" panose="00000500000000000000" pitchFamily="2" charset="0"/>
                <a:cs typeface="Poppins" panose="00000500000000000000" pitchFamily="2" charset="0"/>
              </a:rPr>
              <a:t>In the last 12 months, there were over</a:t>
            </a:r>
          </a:p>
          <a:p>
            <a:pPr algn="ctr"/>
            <a:r>
              <a:rPr lang="en-US" sz="8800" b="1" dirty="0">
                <a:solidFill>
                  <a:schemeClr val="accent1"/>
                </a:solidFill>
                <a:latin typeface="Poppins" panose="00000500000000000000" pitchFamily="2" charset="0"/>
                <a:cs typeface="Poppins" panose="00000500000000000000" pitchFamily="2" charset="0"/>
              </a:rPr>
              <a:t>163,720</a:t>
            </a:r>
          </a:p>
          <a:p>
            <a:pPr algn="ctr"/>
            <a:r>
              <a:rPr lang="en-US" sz="2400" dirty="0">
                <a:latin typeface="Poppins" panose="00000500000000000000" pitchFamily="2" charset="0"/>
                <a:cs typeface="Poppins" panose="00000500000000000000" pitchFamily="2" charset="0"/>
              </a:rPr>
              <a:t>jobs advertised online in </a:t>
            </a:r>
            <a:r>
              <a:rPr lang="en-US" sz="2400" b="1" dirty="0">
                <a:latin typeface="Poppins" panose="00000500000000000000" pitchFamily="2" charset="0"/>
                <a:cs typeface="Poppins" panose="00000500000000000000" pitchFamily="2" charset="0"/>
              </a:rPr>
              <a:t>Hampshire.</a:t>
            </a:r>
            <a:endParaRPr lang="en-GB" sz="2400" b="1" dirty="0">
              <a:latin typeface="Poppins" panose="00000500000000000000" pitchFamily="2" charset="0"/>
              <a:cs typeface="Poppins" panose="00000500000000000000" pitchFamily="2" charset="0"/>
            </a:endParaRPr>
          </a:p>
        </p:txBody>
      </p:sp>
      <p:sp>
        <p:nvSpPr>
          <p:cNvPr id="15" name="TextBox 14">
            <a:extLst>
              <a:ext uri="{FF2B5EF4-FFF2-40B4-BE49-F238E27FC236}">
                <a16:creationId xmlns:a16="http://schemas.microsoft.com/office/drawing/2014/main" id="{F5231A35-0E9A-6C9C-FB2B-BBFD6D6033EA}"/>
              </a:ext>
            </a:extLst>
          </p:cNvPr>
          <p:cNvSpPr txBox="1"/>
          <p:nvPr/>
        </p:nvSpPr>
        <p:spPr>
          <a:xfrm>
            <a:off x="1333500" y="6596390"/>
            <a:ext cx="10715625" cy="261610"/>
          </a:xfrm>
          <a:prstGeom prst="rect">
            <a:avLst/>
          </a:prstGeom>
          <a:noFill/>
        </p:spPr>
        <p:txBody>
          <a:bodyPr wrap="square" rtlCol="0">
            <a:spAutoFit/>
          </a:bodyPr>
          <a:lstStyle/>
          <a:p>
            <a:pPr algn="r"/>
            <a:r>
              <a:rPr lang="en-US" sz="1050" b="1" dirty="0">
                <a:latin typeface="Poppins" panose="00000500000000000000" pitchFamily="2" charset="0"/>
                <a:cs typeface="Poppins" panose="00000500000000000000" pitchFamily="2" charset="0"/>
              </a:rPr>
              <a:t>Source:</a:t>
            </a:r>
            <a:r>
              <a:rPr lang="en-US" sz="1050" dirty="0">
                <a:latin typeface="Poppins" panose="00000500000000000000" pitchFamily="2" charset="0"/>
                <a:cs typeface="Poppins" panose="00000500000000000000" pitchFamily="2" charset="0"/>
              </a:rPr>
              <a:t> </a:t>
            </a:r>
            <a:r>
              <a:rPr lang="en-US" sz="1050" dirty="0" err="1">
                <a:latin typeface="Poppins" panose="00000500000000000000" pitchFamily="2" charset="0"/>
                <a:cs typeface="Poppins" panose="00000500000000000000" pitchFamily="2" charset="0"/>
              </a:rPr>
              <a:t>Lightcast</a:t>
            </a:r>
            <a:r>
              <a:rPr lang="en-US" sz="1050" dirty="0">
                <a:latin typeface="Poppins" panose="00000500000000000000" pitchFamily="2" charset="0"/>
                <a:cs typeface="Poppins" panose="00000500000000000000" pitchFamily="2" charset="0"/>
              </a:rPr>
              <a:t> - Online job postings - Hampshire -  last 12 months (data </a:t>
            </a:r>
            <a:r>
              <a:rPr kumimoji="0" lang="en-US" sz="1050" b="0" i="0" u="none" strike="noStrike" kern="1200" cap="none" spc="0" normalizeH="0" baseline="0" noProof="0" dirty="0">
                <a:ln>
                  <a:noFill/>
                </a:ln>
                <a:effectLst/>
                <a:uLnTx/>
                <a:uFillTx/>
                <a:latin typeface="Poppins" panose="00000500000000000000" pitchFamily="2" charset="0"/>
                <a:ea typeface="+mn-ea"/>
                <a:cs typeface="Poppins" panose="00000500000000000000" pitchFamily="2" charset="0"/>
              </a:rPr>
              <a:t>accessed 06/09/2024)</a:t>
            </a:r>
            <a:endParaRPr lang="en-GB" sz="1050" dirty="0">
              <a:latin typeface="Poppins" panose="00000500000000000000" pitchFamily="2" charset="0"/>
              <a:cs typeface="Poppins" panose="00000500000000000000" pitchFamily="2" charset="0"/>
            </a:endParaRPr>
          </a:p>
        </p:txBody>
      </p:sp>
      <p:pic>
        <p:nvPicPr>
          <p:cNvPr id="5" name="Picture Placeholder 4">
            <a:extLst>
              <a:ext uri="{FF2B5EF4-FFF2-40B4-BE49-F238E27FC236}">
                <a16:creationId xmlns:a16="http://schemas.microsoft.com/office/drawing/2014/main" id="{BF151A2B-0907-FDDE-4347-94A6C8F1907D}"/>
              </a:ext>
            </a:extLst>
          </p:cNvPr>
          <p:cNvPicPr>
            <a:picLocks noGrp="1" noChangeAspect="1"/>
          </p:cNvPicPr>
          <p:nvPr>
            <p:ph type="pic" sz="quarter" idx="11"/>
          </p:nvPr>
        </p:nvPicPr>
        <p:blipFill>
          <a:blip r:embed="rId3">
            <a:extLst>
              <a:ext uri="{96DAC541-7B7A-43D3-8B79-37D633B846F1}">
                <asvg:svgBlip xmlns:asvg="http://schemas.microsoft.com/office/drawing/2016/SVG/main" r:embed="rId4"/>
              </a:ext>
            </a:extLst>
          </a:blip>
          <a:srcRect l="26492" r="26492"/>
          <a:stretch>
            <a:fillRect/>
          </a:stretch>
        </p:blipFill>
        <p:spPr/>
      </p:pic>
      <p:pic>
        <p:nvPicPr>
          <p:cNvPr id="2050" name="Picture 2">
            <a:extLst>
              <a:ext uri="{FF2B5EF4-FFF2-40B4-BE49-F238E27FC236}">
                <a16:creationId xmlns:a16="http://schemas.microsoft.com/office/drawing/2014/main" id="{6D103037-4D6B-684C-FA03-C4E3E69D31F3}"/>
              </a:ext>
            </a:extLst>
          </p:cNvPr>
          <p:cNvPicPr>
            <a:picLocks noChangeAspect="1" noChangeArrowheads="1"/>
          </p:cNvPicPr>
          <p:nvPr/>
        </p:nvPicPr>
        <p:blipFill rotWithShape="1">
          <a:blip r:embed="rId5"/>
          <a:srcRect l="30846" r="34231"/>
          <a:stretch/>
        </p:blipFill>
        <p:spPr bwMode="auto">
          <a:xfrm>
            <a:off x="-58189" y="71"/>
            <a:ext cx="3193653"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E57D6704-B842-EA74-77AE-1B75D2691E57}"/>
              </a:ext>
            </a:extLst>
          </p:cNvPr>
          <p:cNvGrpSpPr/>
          <p:nvPr/>
        </p:nvGrpSpPr>
        <p:grpSpPr>
          <a:xfrm>
            <a:off x="6862970" y="4160819"/>
            <a:ext cx="2641977" cy="2100843"/>
            <a:chOff x="5356036" y="5197102"/>
            <a:chExt cx="914474" cy="727170"/>
          </a:xfrm>
        </p:grpSpPr>
        <p:grpSp>
          <p:nvGrpSpPr>
            <p:cNvPr id="3" name="Group 2">
              <a:extLst>
                <a:ext uri="{FF2B5EF4-FFF2-40B4-BE49-F238E27FC236}">
                  <a16:creationId xmlns:a16="http://schemas.microsoft.com/office/drawing/2014/main" id="{BE75FA30-2AAD-1839-7182-B759353336D8}"/>
                </a:ext>
              </a:extLst>
            </p:cNvPr>
            <p:cNvGrpSpPr/>
            <p:nvPr/>
          </p:nvGrpSpPr>
          <p:grpSpPr>
            <a:xfrm>
              <a:off x="5356036" y="5197102"/>
              <a:ext cx="914474" cy="727170"/>
              <a:chOff x="5356036" y="5197102"/>
              <a:chExt cx="914474" cy="727170"/>
            </a:xfrm>
            <a:solidFill>
              <a:srgbClr val="0E4063"/>
            </a:solidFill>
          </p:grpSpPr>
          <p:grpSp>
            <p:nvGrpSpPr>
              <p:cNvPr id="12" name="Group 11">
                <a:extLst>
                  <a:ext uri="{FF2B5EF4-FFF2-40B4-BE49-F238E27FC236}">
                    <a16:creationId xmlns:a16="http://schemas.microsoft.com/office/drawing/2014/main" id="{BB0F4AF3-6898-6FBC-ABFF-1806955BD483}"/>
                  </a:ext>
                </a:extLst>
              </p:cNvPr>
              <p:cNvGrpSpPr/>
              <p:nvPr/>
            </p:nvGrpSpPr>
            <p:grpSpPr>
              <a:xfrm>
                <a:off x="5551431" y="5197102"/>
                <a:ext cx="719079" cy="622824"/>
                <a:chOff x="5551431" y="5197102"/>
                <a:chExt cx="719079" cy="622824"/>
              </a:xfrm>
              <a:grpFill/>
            </p:grpSpPr>
            <p:sp>
              <p:nvSpPr>
                <p:cNvPr id="14" name="Freeform: Shape 331">
                  <a:extLst>
                    <a:ext uri="{FF2B5EF4-FFF2-40B4-BE49-F238E27FC236}">
                      <a16:creationId xmlns:a16="http://schemas.microsoft.com/office/drawing/2014/main" id="{17A39AD5-5CBB-24A7-12E7-8361876A7D09}"/>
                    </a:ext>
                  </a:extLst>
                </p:cNvPr>
                <p:cNvSpPr/>
                <p:nvPr/>
              </p:nvSpPr>
              <p:spPr>
                <a:xfrm>
                  <a:off x="5725644" y="5197102"/>
                  <a:ext cx="362000" cy="271265"/>
                </a:xfrm>
                <a:custGeom>
                  <a:avLst/>
                  <a:gdLst>
                    <a:gd name="connsiteX0" fmla="*/ 225742 w 231171"/>
                    <a:gd name="connsiteY0" fmla="*/ 16288 h 190500"/>
                    <a:gd name="connsiteX1" fmla="*/ 221075 w 231171"/>
                    <a:gd name="connsiteY1" fmla="*/ 16764 h 190500"/>
                    <a:gd name="connsiteX2" fmla="*/ 215265 w 231171"/>
                    <a:gd name="connsiteY2" fmla="*/ 19050 h 190500"/>
                    <a:gd name="connsiteX3" fmla="*/ 208598 w 231171"/>
                    <a:gd name="connsiteY3" fmla="*/ 19050 h 190500"/>
                    <a:gd name="connsiteX4" fmla="*/ 195358 w 231171"/>
                    <a:gd name="connsiteY4" fmla="*/ 20003 h 190500"/>
                    <a:gd name="connsiteX5" fmla="*/ 194596 w 231171"/>
                    <a:gd name="connsiteY5" fmla="*/ 16383 h 190500"/>
                    <a:gd name="connsiteX6" fmla="*/ 191071 w 231171"/>
                    <a:gd name="connsiteY6" fmla="*/ 13621 h 190500"/>
                    <a:gd name="connsiteX7" fmla="*/ 187928 w 231171"/>
                    <a:gd name="connsiteY7" fmla="*/ 9049 h 190500"/>
                    <a:gd name="connsiteX8" fmla="*/ 184785 w 231171"/>
                    <a:gd name="connsiteY8" fmla="*/ 6763 h 190500"/>
                    <a:gd name="connsiteX9" fmla="*/ 181261 w 231171"/>
                    <a:gd name="connsiteY9" fmla="*/ 7239 h 190500"/>
                    <a:gd name="connsiteX10" fmla="*/ 183166 w 231171"/>
                    <a:gd name="connsiteY10" fmla="*/ 3620 h 190500"/>
                    <a:gd name="connsiteX11" fmla="*/ 179642 w 231171"/>
                    <a:gd name="connsiteY11" fmla="*/ 1810 h 190500"/>
                    <a:gd name="connsiteX12" fmla="*/ 177737 w 231171"/>
                    <a:gd name="connsiteY12" fmla="*/ 0 h 190500"/>
                    <a:gd name="connsiteX13" fmla="*/ 172688 w 231171"/>
                    <a:gd name="connsiteY13" fmla="*/ 1810 h 190500"/>
                    <a:gd name="connsiteX14" fmla="*/ 172307 w 231171"/>
                    <a:gd name="connsiteY14" fmla="*/ 3143 h 190500"/>
                    <a:gd name="connsiteX15" fmla="*/ 164116 w 231171"/>
                    <a:gd name="connsiteY15" fmla="*/ 7715 h 190500"/>
                    <a:gd name="connsiteX16" fmla="*/ 163354 w 231171"/>
                    <a:gd name="connsiteY16" fmla="*/ 12287 h 190500"/>
                    <a:gd name="connsiteX17" fmla="*/ 164116 w 231171"/>
                    <a:gd name="connsiteY17" fmla="*/ 18193 h 190500"/>
                    <a:gd name="connsiteX18" fmla="*/ 160211 w 231171"/>
                    <a:gd name="connsiteY18" fmla="*/ 17717 h 190500"/>
                    <a:gd name="connsiteX19" fmla="*/ 159829 w 231171"/>
                    <a:gd name="connsiteY19" fmla="*/ 20003 h 190500"/>
                    <a:gd name="connsiteX20" fmla="*/ 150495 w 231171"/>
                    <a:gd name="connsiteY20" fmla="*/ 20479 h 190500"/>
                    <a:gd name="connsiteX21" fmla="*/ 149352 w 231171"/>
                    <a:gd name="connsiteY21" fmla="*/ 19145 h 190500"/>
                    <a:gd name="connsiteX22" fmla="*/ 138398 w 231171"/>
                    <a:gd name="connsiteY22" fmla="*/ 17812 h 190500"/>
                    <a:gd name="connsiteX23" fmla="*/ 134874 w 231171"/>
                    <a:gd name="connsiteY23" fmla="*/ 20574 h 190500"/>
                    <a:gd name="connsiteX24" fmla="*/ 129064 w 231171"/>
                    <a:gd name="connsiteY24" fmla="*/ 16002 h 190500"/>
                    <a:gd name="connsiteX25" fmla="*/ 124016 w 231171"/>
                    <a:gd name="connsiteY25" fmla="*/ 15050 h 190500"/>
                    <a:gd name="connsiteX26" fmla="*/ 120872 w 231171"/>
                    <a:gd name="connsiteY26" fmla="*/ 13240 h 190500"/>
                    <a:gd name="connsiteX27" fmla="*/ 115062 w 231171"/>
                    <a:gd name="connsiteY27" fmla="*/ 14192 h 190500"/>
                    <a:gd name="connsiteX28" fmla="*/ 113157 w 231171"/>
                    <a:gd name="connsiteY28" fmla="*/ 11049 h 190500"/>
                    <a:gd name="connsiteX29" fmla="*/ 110776 w 231171"/>
                    <a:gd name="connsiteY29" fmla="*/ 12383 h 190500"/>
                    <a:gd name="connsiteX30" fmla="*/ 104966 w 231171"/>
                    <a:gd name="connsiteY30" fmla="*/ 13716 h 190500"/>
                    <a:gd name="connsiteX31" fmla="*/ 101822 w 231171"/>
                    <a:gd name="connsiteY31" fmla="*/ 12383 h 190500"/>
                    <a:gd name="connsiteX32" fmla="*/ 101060 w 231171"/>
                    <a:gd name="connsiteY32" fmla="*/ 9620 h 190500"/>
                    <a:gd name="connsiteX33" fmla="*/ 97917 w 231171"/>
                    <a:gd name="connsiteY33" fmla="*/ 9144 h 190500"/>
                    <a:gd name="connsiteX34" fmla="*/ 94393 w 231171"/>
                    <a:gd name="connsiteY34" fmla="*/ 12287 h 190500"/>
                    <a:gd name="connsiteX35" fmla="*/ 92869 w 231171"/>
                    <a:gd name="connsiteY35" fmla="*/ 10001 h 190500"/>
                    <a:gd name="connsiteX36" fmla="*/ 88963 w 231171"/>
                    <a:gd name="connsiteY36" fmla="*/ 12763 h 190500"/>
                    <a:gd name="connsiteX37" fmla="*/ 82296 w 231171"/>
                    <a:gd name="connsiteY37" fmla="*/ 12287 h 190500"/>
                    <a:gd name="connsiteX38" fmla="*/ 79534 w 231171"/>
                    <a:gd name="connsiteY38" fmla="*/ 10001 h 190500"/>
                    <a:gd name="connsiteX39" fmla="*/ 78010 w 231171"/>
                    <a:gd name="connsiteY39" fmla="*/ 10478 h 190500"/>
                    <a:gd name="connsiteX40" fmla="*/ 72962 w 231171"/>
                    <a:gd name="connsiteY40" fmla="*/ 10001 h 190500"/>
                    <a:gd name="connsiteX41" fmla="*/ 71057 w 231171"/>
                    <a:gd name="connsiteY41" fmla="*/ 8668 h 190500"/>
                    <a:gd name="connsiteX42" fmla="*/ 64389 w 231171"/>
                    <a:gd name="connsiteY42" fmla="*/ 9144 h 190500"/>
                    <a:gd name="connsiteX43" fmla="*/ 60103 w 231171"/>
                    <a:gd name="connsiteY43" fmla="*/ 11430 h 190500"/>
                    <a:gd name="connsiteX44" fmla="*/ 55436 w 231171"/>
                    <a:gd name="connsiteY44" fmla="*/ 11430 h 190500"/>
                    <a:gd name="connsiteX45" fmla="*/ 53054 w 231171"/>
                    <a:gd name="connsiteY45" fmla="*/ 13240 h 190500"/>
                    <a:gd name="connsiteX46" fmla="*/ 49149 w 231171"/>
                    <a:gd name="connsiteY46" fmla="*/ 12287 h 190500"/>
                    <a:gd name="connsiteX47" fmla="*/ 40196 w 231171"/>
                    <a:gd name="connsiteY47" fmla="*/ 12287 h 190500"/>
                    <a:gd name="connsiteX48" fmla="*/ 39053 w 231171"/>
                    <a:gd name="connsiteY48" fmla="*/ 12763 h 190500"/>
                    <a:gd name="connsiteX49" fmla="*/ 34385 w 231171"/>
                    <a:gd name="connsiteY49" fmla="*/ 10478 h 190500"/>
                    <a:gd name="connsiteX50" fmla="*/ 31623 w 231171"/>
                    <a:gd name="connsiteY50" fmla="*/ 10478 h 190500"/>
                    <a:gd name="connsiteX51" fmla="*/ 27718 w 231171"/>
                    <a:gd name="connsiteY51" fmla="*/ 9144 h 190500"/>
                    <a:gd name="connsiteX52" fmla="*/ 23432 w 231171"/>
                    <a:gd name="connsiteY52" fmla="*/ 8668 h 190500"/>
                    <a:gd name="connsiteX53" fmla="*/ 20288 w 231171"/>
                    <a:gd name="connsiteY53" fmla="*/ 10478 h 190500"/>
                    <a:gd name="connsiteX54" fmla="*/ 17907 w 231171"/>
                    <a:gd name="connsiteY54" fmla="*/ 16383 h 190500"/>
                    <a:gd name="connsiteX55" fmla="*/ 15526 w 231171"/>
                    <a:gd name="connsiteY55" fmla="*/ 19145 h 190500"/>
                    <a:gd name="connsiteX56" fmla="*/ 15145 w 231171"/>
                    <a:gd name="connsiteY56" fmla="*/ 20955 h 190500"/>
                    <a:gd name="connsiteX57" fmla="*/ 13240 w 231171"/>
                    <a:gd name="connsiteY57" fmla="*/ 21908 h 190500"/>
                    <a:gd name="connsiteX58" fmla="*/ 7811 w 231171"/>
                    <a:gd name="connsiteY58" fmla="*/ 22384 h 190500"/>
                    <a:gd name="connsiteX59" fmla="*/ 7049 w 231171"/>
                    <a:gd name="connsiteY59" fmla="*/ 27813 h 190500"/>
                    <a:gd name="connsiteX60" fmla="*/ 8954 w 231171"/>
                    <a:gd name="connsiteY60" fmla="*/ 28766 h 190500"/>
                    <a:gd name="connsiteX61" fmla="*/ 12859 w 231171"/>
                    <a:gd name="connsiteY61" fmla="*/ 32861 h 190500"/>
                    <a:gd name="connsiteX62" fmla="*/ 14383 w 231171"/>
                    <a:gd name="connsiteY62" fmla="*/ 36481 h 190500"/>
                    <a:gd name="connsiteX63" fmla="*/ 16288 w 231171"/>
                    <a:gd name="connsiteY63" fmla="*/ 36004 h 190500"/>
                    <a:gd name="connsiteX64" fmla="*/ 18669 w 231171"/>
                    <a:gd name="connsiteY64" fmla="*/ 38291 h 190500"/>
                    <a:gd name="connsiteX65" fmla="*/ 17526 w 231171"/>
                    <a:gd name="connsiteY65" fmla="*/ 40100 h 190500"/>
                    <a:gd name="connsiteX66" fmla="*/ 19431 w 231171"/>
                    <a:gd name="connsiteY66" fmla="*/ 45053 h 190500"/>
                    <a:gd name="connsiteX67" fmla="*/ 18288 w 231171"/>
                    <a:gd name="connsiteY67" fmla="*/ 51816 h 190500"/>
                    <a:gd name="connsiteX68" fmla="*/ 16764 w 231171"/>
                    <a:gd name="connsiteY68" fmla="*/ 52769 h 190500"/>
                    <a:gd name="connsiteX69" fmla="*/ 16764 w 231171"/>
                    <a:gd name="connsiteY69" fmla="*/ 56388 h 190500"/>
                    <a:gd name="connsiteX70" fmla="*/ 16002 w 231171"/>
                    <a:gd name="connsiteY70" fmla="*/ 58674 h 190500"/>
                    <a:gd name="connsiteX71" fmla="*/ 16383 w 231171"/>
                    <a:gd name="connsiteY71" fmla="*/ 61817 h 190500"/>
                    <a:gd name="connsiteX72" fmla="*/ 15240 w 231171"/>
                    <a:gd name="connsiteY72" fmla="*/ 65913 h 190500"/>
                    <a:gd name="connsiteX73" fmla="*/ 16764 w 231171"/>
                    <a:gd name="connsiteY73" fmla="*/ 68199 h 190500"/>
                    <a:gd name="connsiteX74" fmla="*/ 19526 w 231171"/>
                    <a:gd name="connsiteY74" fmla="*/ 69533 h 190500"/>
                    <a:gd name="connsiteX75" fmla="*/ 20669 w 231171"/>
                    <a:gd name="connsiteY75" fmla="*/ 75438 h 190500"/>
                    <a:gd name="connsiteX76" fmla="*/ 19907 w 231171"/>
                    <a:gd name="connsiteY76" fmla="*/ 79534 h 190500"/>
                    <a:gd name="connsiteX77" fmla="*/ 18002 w 231171"/>
                    <a:gd name="connsiteY77" fmla="*/ 81820 h 190500"/>
                    <a:gd name="connsiteX78" fmla="*/ 12192 w 231171"/>
                    <a:gd name="connsiteY78" fmla="*/ 84106 h 190500"/>
                    <a:gd name="connsiteX79" fmla="*/ 9430 w 231171"/>
                    <a:gd name="connsiteY79" fmla="*/ 85916 h 190500"/>
                    <a:gd name="connsiteX80" fmla="*/ 7049 w 231171"/>
                    <a:gd name="connsiteY80" fmla="*/ 89535 h 190500"/>
                    <a:gd name="connsiteX81" fmla="*/ 4667 w 231171"/>
                    <a:gd name="connsiteY81" fmla="*/ 90869 h 190500"/>
                    <a:gd name="connsiteX82" fmla="*/ 762 w 231171"/>
                    <a:gd name="connsiteY82" fmla="*/ 94964 h 190500"/>
                    <a:gd name="connsiteX83" fmla="*/ 0 w 231171"/>
                    <a:gd name="connsiteY83" fmla="*/ 98108 h 190500"/>
                    <a:gd name="connsiteX84" fmla="*/ 762 w 231171"/>
                    <a:gd name="connsiteY84" fmla="*/ 99441 h 190500"/>
                    <a:gd name="connsiteX85" fmla="*/ 3524 w 231171"/>
                    <a:gd name="connsiteY85" fmla="*/ 99917 h 190500"/>
                    <a:gd name="connsiteX86" fmla="*/ 8192 w 231171"/>
                    <a:gd name="connsiteY86" fmla="*/ 104013 h 190500"/>
                    <a:gd name="connsiteX87" fmla="*/ 12478 w 231171"/>
                    <a:gd name="connsiteY87" fmla="*/ 112586 h 190500"/>
                    <a:gd name="connsiteX88" fmla="*/ 14002 w 231171"/>
                    <a:gd name="connsiteY88" fmla="*/ 113443 h 190500"/>
                    <a:gd name="connsiteX89" fmla="*/ 15526 w 231171"/>
                    <a:gd name="connsiteY89" fmla="*/ 116110 h 190500"/>
                    <a:gd name="connsiteX90" fmla="*/ 15145 w 231171"/>
                    <a:gd name="connsiteY90" fmla="*/ 121539 h 190500"/>
                    <a:gd name="connsiteX91" fmla="*/ 17907 w 231171"/>
                    <a:gd name="connsiteY91" fmla="*/ 121063 h 190500"/>
                    <a:gd name="connsiteX92" fmla="*/ 18669 w 231171"/>
                    <a:gd name="connsiteY92" fmla="*/ 122396 h 190500"/>
                    <a:gd name="connsiteX93" fmla="*/ 28004 w 231171"/>
                    <a:gd name="connsiteY93" fmla="*/ 125063 h 190500"/>
                    <a:gd name="connsiteX94" fmla="*/ 30385 w 231171"/>
                    <a:gd name="connsiteY94" fmla="*/ 127349 h 190500"/>
                    <a:gd name="connsiteX95" fmla="*/ 33909 w 231171"/>
                    <a:gd name="connsiteY95" fmla="*/ 129159 h 190500"/>
                    <a:gd name="connsiteX96" fmla="*/ 36290 w 231171"/>
                    <a:gd name="connsiteY96" fmla="*/ 129159 h 190500"/>
                    <a:gd name="connsiteX97" fmla="*/ 38671 w 231171"/>
                    <a:gd name="connsiteY97" fmla="*/ 133255 h 190500"/>
                    <a:gd name="connsiteX98" fmla="*/ 43339 w 231171"/>
                    <a:gd name="connsiteY98" fmla="*/ 138684 h 190500"/>
                    <a:gd name="connsiteX99" fmla="*/ 45244 w 231171"/>
                    <a:gd name="connsiteY99" fmla="*/ 138684 h 190500"/>
                    <a:gd name="connsiteX100" fmla="*/ 47625 w 231171"/>
                    <a:gd name="connsiteY100" fmla="*/ 136874 h 190500"/>
                    <a:gd name="connsiteX101" fmla="*/ 47625 w 231171"/>
                    <a:gd name="connsiteY101" fmla="*/ 132779 h 190500"/>
                    <a:gd name="connsiteX102" fmla="*/ 48768 w 231171"/>
                    <a:gd name="connsiteY102" fmla="*/ 130969 h 190500"/>
                    <a:gd name="connsiteX103" fmla="*/ 56579 w 231171"/>
                    <a:gd name="connsiteY103" fmla="*/ 135922 h 190500"/>
                    <a:gd name="connsiteX104" fmla="*/ 57721 w 231171"/>
                    <a:gd name="connsiteY104" fmla="*/ 140399 h 190500"/>
                    <a:gd name="connsiteX105" fmla="*/ 56579 w 231171"/>
                    <a:gd name="connsiteY105" fmla="*/ 150304 h 190500"/>
                    <a:gd name="connsiteX106" fmla="*/ 56959 w 231171"/>
                    <a:gd name="connsiteY106" fmla="*/ 152114 h 190500"/>
                    <a:gd name="connsiteX107" fmla="*/ 63151 w 231171"/>
                    <a:gd name="connsiteY107" fmla="*/ 147638 h 190500"/>
                    <a:gd name="connsiteX108" fmla="*/ 72104 w 231171"/>
                    <a:gd name="connsiteY108" fmla="*/ 144494 h 190500"/>
                    <a:gd name="connsiteX109" fmla="*/ 75629 w 231171"/>
                    <a:gd name="connsiteY109" fmla="*/ 142685 h 190500"/>
                    <a:gd name="connsiteX110" fmla="*/ 81058 w 231171"/>
                    <a:gd name="connsiteY110" fmla="*/ 144494 h 190500"/>
                    <a:gd name="connsiteX111" fmla="*/ 82201 w 231171"/>
                    <a:gd name="connsiteY111" fmla="*/ 143637 h 190500"/>
                    <a:gd name="connsiteX112" fmla="*/ 88392 w 231171"/>
                    <a:gd name="connsiteY112" fmla="*/ 144113 h 190500"/>
                    <a:gd name="connsiteX113" fmla="*/ 89916 w 231171"/>
                    <a:gd name="connsiteY113" fmla="*/ 144971 h 190500"/>
                    <a:gd name="connsiteX114" fmla="*/ 94202 w 231171"/>
                    <a:gd name="connsiteY114" fmla="*/ 144971 h 190500"/>
                    <a:gd name="connsiteX115" fmla="*/ 97727 w 231171"/>
                    <a:gd name="connsiteY115" fmla="*/ 146304 h 190500"/>
                    <a:gd name="connsiteX116" fmla="*/ 98488 w 231171"/>
                    <a:gd name="connsiteY116" fmla="*/ 147638 h 190500"/>
                    <a:gd name="connsiteX117" fmla="*/ 104299 w 231171"/>
                    <a:gd name="connsiteY117" fmla="*/ 146780 h 190500"/>
                    <a:gd name="connsiteX118" fmla="*/ 108585 w 231171"/>
                    <a:gd name="connsiteY118" fmla="*/ 147257 h 190500"/>
                    <a:gd name="connsiteX119" fmla="*/ 112109 w 231171"/>
                    <a:gd name="connsiteY119" fmla="*/ 148590 h 190500"/>
                    <a:gd name="connsiteX120" fmla="*/ 113633 w 231171"/>
                    <a:gd name="connsiteY120" fmla="*/ 150876 h 190500"/>
                    <a:gd name="connsiteX121" fmla="*/ 117158 w 231171"/>
                    <a:gd name="connsiteY121" fmla="*/ 152210 h 190500"/>
                    <a:gd name="connsiteX122" fmla="*/ 120682 w 231171"/>
                    <a:gd name="connsiteY122" fmla="*/ 154877 h 190500"/>
                    <a:gd name="connsiteX123" fmla="*/ 123444 w 231171"/>
                    <a:gd name="connsiteY123" fmla="*/ 151257 h 190500"/>
                    <a:gd name="connsiteX124" fmla="*/ 127730 w 231171"/>
                    <a:gd name="connsiteY124" fmla="*/ 151733 h 190500"/>
                    <a:gd name="connsiteX125" fmla="*/ 128873 w 231171"/>
                    <a:gd name="connsiteY125" fmla="*/ 153543 h 190500"/>
                    <a:gd name="connsiteX126" fmla="*/ 126968 w 231171"/>
                    <a:gd name="connsiteY126" fmla="*/ 155829 h 190500"/>
                    <a:gd name="connsiteX127" fmla="*/ 128873 w 231171"/>
                    <a:gd name="connsiteY127" fmla="*/ 158115 h 190500"/>
                    <a:gd name="connsiteX128" fmla="*/ 132398 w 231171"/>
                    <a:gd name="connsiteY128" fmla="*/ 158972 h 190500"/>
                    <a:gd name="connsiteX129" fmla="*/ 132398 w 231171"/>
                    <a:gd name="connsiteY129" fmla="*/ 162592 h 190500"/>
                    <a:gd name="connsiteX130" fmla="*/ 130016 w 231171"/>
                    <a:gd name="connsiteY130" fmla="*/ 166688 h 190500"/>
                    <a:gd name="connsiteX131" fmla="*/ 125349 w 231171"/>
                    <a:gd name="connsiteY131" fmla="*/ 169831 h 190500"/>
                    <a:gd name="connsiteX132" fmla="*/ 121063 w 231171"/>
                    <a:gd name="connsiteY132" fmla="*/ 169354 h 190500"/>
                    <a:gd name="connsiteX133" fmla="*/ 118300 w 231171"/>
                    <a:gd name="connsiteY133" fmla="*/ 171641 h 190500"/>
                    <a:gd name="connsiteX134" fmla="*/ 117158 w 231171"/>
                    <a:gd name="connsiteY134" fmla="*/ 177070 h 190500"/>
                    <a:gd name="connsiteX135" fmla="*/ 119539 w 231171"/>
                    <a:gd name="connsiteY135" fmla="*/ 177927 h 190500"/>
                    <a:gd name="connsiteX136" fmla="*/ 123444 w 231171"/>
                    <a:gd name="connsiteY136" fmla="*/ 177927 h 190500"/>
                    <a:gd name="connsiteX137" fmla="*/ 131254 w 231171"/>
                    <a:gd name="connsiteY137" fmla="*/ 182404 h 190500"/>
                    <a:gd name="connsiteX138" fmla="*/ 131636 w 231171"/>
                    <a:gd name="connsiteY138" fmla="*/ 185071 h 190500"/>
                    <a:gd name="connsiteX139" fmla="*/ 130112 w 231171"/>
                    <a:gd name="connsiteY139" fmla="*/ 187357 h 190500"/>
                    <a:gd name="connsiteX140" fmla="*/ 134398 w 231171"/>
                    <a:gd name="connsiteY140" fmla="*/ 190500 h 190500"/>
                    <a:gd name="connsiteX141" fmla="*/ 138684 w 231171"/>
                    <a:gd name="connsiteY141" fmla="*/ 189643 h 190500"/>
                    <a:gd name="connsiteX142" fmla="*/ 142589 w 231171"/>
                    <a:gd name="connsiteY142" fmla="*/ 189643 h 190500"/>
                    <a:gd name="connsiteX143" fmla="*/ 147257 w 231171"/>
                    <a:gd name="connsiteY143" fmla="*/ 188786 h 190500"/>
                    <a:gd name="connsiteX144" fmla="*/ 146875 w 231171"/>
                    <a:gd name="connsiteY144" fmla="*/ 186500 h 190500"/>
                    <a:gd name="connsiteX145" fmla="*/ 151162 w 231171"/>
                    <a:gd name="connsiteY145" fmla="*/ 184690 h 190500"/>
                    <a:gd name="connsiteX146" fmla="*/ 156210 w 231171"/>
                    <a:gd name="connsiteY146" fmla="*/ 183356 h 190500"/>
                    <a:gd name="connsiteX147" fmla="*/ 158972 w 231171"/>
                    <a:gd name="connsiteY147" fmla="*/ 179737 h 190500"/>
                    <a:gd name="connsiteX148" fmla="*/ 163259 w 231171"/>
                    <a:gd name="connsiteY148" fmla="*/ 177070 h 190500"/>
                    <a:gd name="connsiteX149" fmla="*/ 169069 w 231171"/>
                    <a:gd name="connsiteY149" fmla="*/ 168497 h 190500"/>
                    <a:gd name="connsiteX150" fmla="*/ 177260 w 231171"/>
                    <a:gd name="connsiteY150" fmla="*/ 164878 h 190500"/>
                    <a:gd name="connsiteX151" fmla="*/ 180784 w 231171"/>
                    <a:gd name="connsiteY151" fmla="*/ 167164 h 190500"/>
                    <a:gd name="connsiteX152" fmla="*/ 183928 w 231171"/>
                    <a:gd name="connsiteY152" fmla="*/ 167164 h 190500"/>
                    <a:gd name="connsiteX153" fmla="*/ 182404 w 231171"/>
                    <a:gd name="connsiteY153" fmla="*/ 161258 h 190500"/>
                    <a:gd name="connsiteX154" fmla="*/ 183547 w 231171"/>
                    <a:gd name="connsiteY154" fmla="*/ 159449 h 190500"/>
                    <a:gd name="connsiteX155" fmla="*/ 182785 w 231171"/>
                    <a:gd name="connsiteY155" fmla="*/ 157163 h 190500"/>
                    <a:gd name="connsiteX156" fmla="*/ 185166 w 231171"/>
                    <a:gd name="connsiteY156" fmla="*/ 149447 h 190500"/>
                    <a:gd name="connsiteX157" fmla="*/ 189833 w 231171"/>
                    <a:gd name="connsiteY157" fmla="*/ 147638 h 190500"/>
                    <a:gd name="connsiteX158" fmla="*/ 189833 w 231171"/>
                    <a:gd name="connsiteY158" fmla="*/ 148971 h 190500"/>
                    <a:gd name="connsiteX159" fmla="*/ 198025 w 231171"/>
                    <a:gd name="connsiteY159" fmla="*/ 148114 h 190500"/>
                    <a:gd name="connsiteX160" fmla="*/ 202311 w 231171"/>
                    <a:gd name="connsiteY160" fmla="*/ 147257 h 190500"/>
                    <a:gd name="connsiteX161" fmla="*/ 205073 w 231171"/>
                    <a:gd name="connsiteY161" fmla="*/ 148114 h 190500"/>
                    <a:gd name="connsiteX162" fmla="*/ 208217 w 231171"/>
                    <a:gd name="connsiteY162" fmla="*/ 148114 h 190500"/>
                    <a:gd name="connsiteX163" fmla="*/ 212884 w 231171"/>
                    <a:gd name="connsiteY163" fmla="*/ 149447 h 190500"/>
                    <a:gd name="connsiteX164" fmla="*/ 215265 w 231171"/>
                    <a:gd name="connsiteY164" fmla="*/ 148114 h 190500"/>
                    <a:gd name="connsiteX165" fmla="*/ 218789 w 231171"/>
                    <a:gd name="connsiteY165" fmla="*/ 148590 h 190500"/>
                    <a:gd name="connsiteX166" fmla="*/ 224219 w 231171"/>
                    <a:gd name="connsiteY166" fmla="*/ 147257 h 190500"/>
                    <a:gd name="connsiteX167" fmla="*/ 226124 w 231171"/>
                    <a:gd name="connsiteY167" fmla="*/ 147733 h 190500"/>
                    <a:gd name="connsiteX168" fmla="*/ 226504 w 231171"/>
                    <a:gd name="connsiteY168" fmla="*/ 145923 h 190500"/>
                    <a:gd name="connsiteX169" fmla="*/ 225742 w 231171"/>
                    <a:gd name="connsiteY169" fmla="*/ 137827 h 190500"/>
                    <a:gd name="connsiteX170" fmla="*/ 227267 w 231171"/>
                    <a:gd name="connsiteY170" fmla="*/ 136017 h 190500"/>
                    <a:gd name="connsiteX171" fmla="*/ 226886 w 231171"/>
                    <a:gd name="connsiteY171" fmla="*/ 131064 h 190500"/>
                    <a:gd name="connsiteX172" fmla="*/ 227267 w 231171"/>
                    <a:gd name="connsiteY172" fmla="*/ 128397 h 190500"/>
                    <a:gd name="connsiteX173" fmla="*/ 229648 w 231171"/>
                    <a:gd name="connsiteY173" fmla="*/ 124778 h 190500"/>
                    <a:gd name="connsiteX174" fmla="*/ 229267 w 231171"/>
                    <a:gd name="connsiteY174" fmla="*/ 122492 h 190500"/>
                    <a:gd name="connsiteX175" fmla="*/ 230791 w 231171"/>
                    <a:gd name="connsiteY175" fmla="*/ 120682 h 190500"/>
                    <a:gd name="connsiteX176" fmla="*/ 230791 w 231171"/>
                    <a:gd name="connsiteY176" fmla="*/ 118396 h 190500"/>
                    <a:gd name="connsiteX177" fmla="*/ 227648 w 231171"/>
                    <a:gd name="connsiteY177" fmla="*/ 117062 h 190500"/>
                    <a:gd name="connsiteX178" fmla="*/ 227267 w 231171"/>
                    <a:gd name="connsiteY178" fmla="*/ 113443 h 190500"/>
                    <a:gd name="connsiteX179" fmla="*/ 229648 w 231171"/>
                    <a:gd name="connsiteY179" fmla="*/ 113443 h 190500"/>
                    <a:gd name="connsiteX180" fmla="*/ 231172 w 231171"/>
                    <a:gd name="connsiteY180" fmla="*/ 111157 h 190500"/>
                    <a:gd name="connsiteX181" fmla="*/ 230410 w 231171"/>
                    <a:gd name="connsiteY181" fmla="*/ 108871 h 190500"/>
                    <a:gd name="connsiteX182" fmla="*/ 222218 w 231171"/>
                    <a:gd name="connsiteY182" fmla="*/ 106585 h 190500"/>
                    <a:gd name="connsiteX183" fmla="*/ 223742 w 231171"/>
                    <a:gd name="connsiteY183" fmla="*/ 101155 h 190500"/>
                    <a:gd name="connsiteX184" fmla="*/ 226886 w 231171"/>
                    <a:gd name="connsiteY184" fmla="*/ 97536 h 190500"/>
                    <a:gd name="connsiteX185" fmla="*/ 228791 w 231171"/>
                    <a:gd name="connsiteY185" fmla="*/ 90773 h 190500"/>
                    <a:gd name="connsiteX186" fmla="*/ 228791 w 231171"/>
                    <a:gd name="connsiteY186" fmla="*/ 84392 h 190500"/>
                    <a:gd name="connsiteX187" fmla="*/ 229553 w 231171"/>
                    <a:gd name="connsiteY187" fmla="*/ 83058 h 190500"/>
                    <a:gd name="connsiteX188" fmla="*/ 227171 w 231171"/>
                    <a:gd name="connsiteY188" fmla="*/ 79438 h 190500"/>
                    <a:gd name="connsiteX189" fmla="*/ 227933 w 231171"/>
                    <a:gd name="connsiteY189" fmla="*/ 74486 h 190500"/>
                    <a:gd name="connsiteX190" fmla="*/ 224790 w 231171"/>
                    <a:gd name="connsiteY190" fmla="*/ 74486 h 190500"/>
                    <a:gd name="connsiteX191" fmla="*/ 218980 w 231171"/>
                    <a:gd name="connsiteY191" fmla="*/ 72676 h 190500"/>
                    <a:gd name="connsiteX192" fmla="*/ 217837 w 231171"/>
                    <a:gd name="connsiteY192" fmla="*/ 69056 h 190500"/>
                    <a:gd name="connsiteX193" fmla="*/ 218599 w 231171"/>
                    <a:gd name="connsiteY193" fmla="*/ 64103 h 190500"/>
                    <a:gd name="connsiteX194" fmla="*/ 221361 w 231171"/>
                    <a:gd name="connsiteY194" fmla="*/ 65056 h 190500"/>
                    <a:gd name="connsiteX195" fmla="*/ 222123 w 231171"/>
                    <a:gd name="connsiteY195" fmla="*/ 61913 h 190500"/>
                    <a:gd name="connsiteX196" fmla="*/ 223647 w 231171"/>
                    <a:gd name="connsiteY196" fmla="*/ 61913 h 190500"/>
                    <a:gd name="connsiteX197" fmla="*/ 226790 w 231171"/>
                    <a:gd name="connsiteY197" fmla="*/ 56960 h 190500"/>
                    <a:gd name="connsiteX198" fmla="*/ 225266 w 231171"/>
                    <a:gd name="connsiteY198" fmla="*/ 51530 h 190500"/>
                    <a:gd name="connsiteX199" fmla="*/ 225266 w 231171"/>
                    <a:gd name="connsiteY199" fmla="*/ 46101 h 190500"/>
                    <a:gd name="connsiteX200" fmla="*/ 227648 w 231171"/>
                    <a:gd name="connsiteY200" fmla="*/ 44768 h 190500"/>
                    <a:gd name="connsiteX201" fmla="*/ 228029 w 231171"/>
                    <a:gd name="connsiteY201" fmla="*/ 36195 h 190500"/>
                    <a:gd name="connsiteX202" fmla="*/ 222980 w 231171"/>
                    <a:gd name="connsiteY202" fmla="*/ 34862 h 190500"/>
                    <a:gd name="connsiteX203" fmla="*/ 221837 w 231171"/>
                    <a:gd name="connsiteY203" fmla="*/ 32099 h 190500"/>
                    <a:gd name="connsiteX204" fmla="*/ 221837 w 231171"/>
                    <a:gd name="connsiteY204" fmla="*/ 28956 h 190500"/>
                    <a:gd name="connsiteX205" fmla="*/ 224600 w 231171"/>
                    <a:gd name="connsiteY205" fmla="*/ 25337 h 190500"/>
                    <a:gd name="connsiteX206" fmla="*/ 225362 w 231171"/>
                    <a:gd name="connsiteY206" fmla="*/ 18955 h 190500"/>
                    <a:gd name="connsiteX207" fmla="*/ 225742 w 231171"/>
                    <a:gd name="connsiteY207" fmla="*/ 16669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Lst>
                  <a:rect l="l" t="t" r="r" b="b"/>
                  <a:pathLst>
                    <a:path w="231171" h="190500">
                      <a:moveTo>
                        <a:pt x="225742" y="16288"/>
                      </a:moveTo>
                      <a:lnTo>
                        <a:pt x="221075" y="16764"/>
                      </a:lnTo>
                      <a:lnTo>
                        <a:pt x="215265" y="19050"/>
                      </a:lnTo>
                      <a:lnTo>
                        <a:pt x="208598" y="19050"/>
                      </a:lnTo>
                      <a:lnTo>
                        <a:pt x="195358" y="20003"/>
                      </a:lnTo>
                      <a:lnTo>
                        <a:pt x="194596" y="16383"/>
                      </a:lnTo>
                      <a:lnTo>
                        <a:pt x="191071" y="13621"/>
                      </a:lnTo>
                      <a:lnTo>
                        <a:pt x="187928" y="9049"/>
                      </a:lnTo>
                      <a:lnTo>
                        <a:pt x="184785" y="6763"/>
                      </a:lnTo>
                      <a:lnTo>
                        <a:pt x="181261" y="7239"/>
                      </a:lnTo>
                      <a:lnTo>
                        <a:pt x="183166" y="3620"/>
                      </a:lnTo>
                      <a:lnTo>
                        <a:pt x="179642" y="1810"/>
                      </a:lnTo>
                      <a:lnTo>
                        <a:pt x="177737" y="0"/>
                      </a:lnTo>
                      <a:lnTo>
                        <a:pt x="172688" y="1810"/>
                      </a:lnTo>
                      <a:lnTo>
                        <a:pt x="172307" y="3143"/>
                      </a:lnTo>
                      <a:lnTo>
                        <a:pt x="164116" y="7715"/>
                      </a:lnTo>
                      <a:lnTo>
                        <a:pt x="163354" y="12287"/>
                      </a:lnTo>
                      <a:lnTo>
                        <a:pt x="164116" y="18193"/>
                      </a:lnTo>
                      <a:lnTo>
                        <a:pt x="160211" y="17717"/>
                      </a:lnTo>
                      <a:lnTo>
                        <a:pt x="159829" y="20003"/>
                      </a:lnTo>
                      <a:lnTo>
                        <a:pt x="150495" y="20479"/>
                      </a:lnTo>
                      <a:lnTo>
                        <a:pt x="149352" y="19145"/>
                      </a:lnTo>
                      <a:lnTo>
                        <a:pt x="138398" y="17812"/>
                      </a:lnTo>
                      <a:lnTo>
                        <a:pt x="134874" y="20574"/>
                      </a:lnTo>
                      <a:lnTo>
                        <a:pt x="129064" y="16002"/>
                      </a:lnTo>
                      <a:lnTo>
                        <a:pt x="124016" y="15050"/>
                      </a:lnTo>
                      <a:lnTo>
                        <a:pt x="120872" y="13240"/>
                      </a:lnTo>
                      <a:lnTo>
                        <a:pt x="115062" y="14192"/>
                      </a:lnTo>
                      <a:lnTo>
                        <a:pt x="113157" y="11049"/>
                      </a:lnTo>
                      <a:lnTo>
                        <a:pt x="110776" y="12383"/>
                      </a:lnTo>
                      <a:lnTo>
                        <a:pt x="104966" y="13716"/>
                      </a:lnTo>
                      <a:lnTo>
                        <a:pt x="101822" y="12383"/>
                      </a:lnTo>
                      <a:lnTo>
                        <a:pt x="101060" y="9620"/>
                      </a:lnTo>
                      <a:lnTo>
                        <a:pt x="97917" y="9144"/>
                      </a:lnTo>
                      <a:lnTo>
                        <a:pt x="94393" y="12287"/>
                      </a:lnTo>
                      <a:lnTo>
                        <a:pt x="92869" y="10001"/>
                      </a:lnTo>
                      <a:lnTo>
                        <a:pt x="88963" y="12763"/>
                      </a:lnTo>
                      <a:lnTo>
                        <a:pt x="82296" y="12287"/>
                      </a:lnTo>
                      <a:lnTo>
                        <a:pt x="79534" y="10001"/>
                      </a:lnTo>
                      <a:lnTo>
                        <a:pt x="78010" y="10478"/>
                      </a:lnTo>
                      <a:lnTo>
                        <a:pt x="72962" y="10001"/>
                      </a:lnTo>
                      <a:lnTo>
                        <a:pt x="71057" y="8668"/>
                      </a:lnTo>
                      <a:lnTo>
                        <a:pt x="64389" y="9144"/>
                      </a:lnTo>
                      <a:lnTo>
                        <a:pt x="60103" y="11430"/>
                      </a:lnTo>
                      <a:lnTo>
                        <a:pt x="55436" y="11430"/>
                      </a:lnTo>
                      <a:lnTo>
                        <a:pt x="53054" y="13240"/>
                      </a:lnTo>
                      <a:lnTo>
                        <a:pt x="49149" y="12287"/>
                      </a:lnTo>
                      <a:lnTo>
                        <a:pt x="40196" y="12287"/>
                      </a:lnTo>
                      <a:lnTo>
                        <a:pt x="39053" y="12763"/>
                      </a:lnTo>
                      <a:lnTo>
                        <a:pt x="34385" y="10478"/>
                      </a:lnTo>
                      <a:lnTo>
                        <a:pt x="31623" y="10478"/>
                      </a:lnTo>
                      <a:lnTo>
                        <a:pt x="27718" y="9144"/>
                      </a:lnTo>
                      <a:lnTo>
                        <a:pt x="23432" y="8668"/>
                      </a:lnTo>
                      <a:lnTo>
                        <a:pt x="20288" y="10478"/>
                      </a:lnTo>
                      <a:lnTo>
                        <a:pt x="17907" y="16383"/>
                      </a:lnTo>
                      <a:lnTo>
                        <a:pt x="15526" y="19145"/>
                      </a:lnTo>
                      <a:lnTo>
                        <a:pt x="15145" y="20955"/>
                      </a:lnTo>
                      <a:lnTo>
                        <a:pt x="13240" y="21908"/>
                      </a:lnTo>
                      <a:lnTo>
                        <a:pt x="7811" y="22384"/>
                      </a:lnTo>
                      <a:lnTo>
                        <a:pt x="7049" y="27813"/>
                      </a:lnTo>
                      <a:lnTo>
                        <a:pt x="8954" y="28766"/>
                      </a:lnTo>
                      <a:lnTo>
                        <a:pt x="12859" y="32861"/>
                      </a:lnTo>
                      <a:lnTo>
                        <a:pt x="14383" y="36481"/>
                      </a:lnTo>
                      <a:lnTo>
                        <a:pt x="16288" y="36004"/>
                      </a:lnTo>
                      <a:lnTo>
                        <a:pt x="18669" y="38291"/>
                      </a:lnTo>
                      <a:lnTo>
                        <a:pt x="17526" y="40100"/>
                      </a:lnTo>
                      <a:lnTo>
                        <a:pt x="19431" y="45053"/>
                      </a:lnTo>
                      <a:lnTo>
                        <a:pt x="18288" y="51816"/>
                      </a:lnTo>
                      <a:lnTo>
                        <a:pt x="16764" y="52769"/>
                      </a:lnTo>
                      <a:lnTo>
                        <a:pt x="16764" y="56388"/>
                      </a:lnTo>
                      <a:lnTo>
                        <a:pt x="16002" y="58674"/>
                      </a:lnTo>
                      <a:lnTo>
                        <a:pt x="16383" y="61817"/>
                      </a:lnTo>
                      <a:lnTo>
                        <a:pt x="15240" y="65913"/>
                      </a:lnTo>
                      <a:lnTo>
                        <a:pt x="16764" y="68199"/>
                      </a:lnTo>
                      <a:lnTo>
                        <a:pt x="19526" y="69533"/>
                      </a:lnTo>
                      <a:lnTo>
                        <a:pt x="20669" y="75438"/>
                      </a:lnTo>
                      <a:lnTo>
                        <a:pt x="19907" y="79534"/>
                      </a:lnTo>
                      <a:lnTo>
                        <a:pt x="18002" y="81820"/>
                      </a:lnTo>
                      <a:lnTo>
                        <a:pt x="12192" y="84106"/>
                      </a:lnTo>
                      <a:lnTo>
                        <a:pt x="9430" y="85916"/>
                      </a:lnTo>
                      <a:lnTo>
                        <a:pt x="7049" y="89535"/>
                      </a:lnTo>
                      <a:lnTo>
                        <a:pt x="4667" y="90869"/>
                      </a:lnTo>
                      <a:lnTo>
                        <a:pt x="762" y="94964"/>
                      </a:lnTo>
                      <a:lnTo>
                        <a:pt x="0" y="98108"/>
                      </a:lnTo>
                      <a:lnTo>
                        <a:pt x="762" y="99441"/>
                      </a:lnTo>
                      <a:lnTo>
                        <a:pt x="3524" y="99917"/>
                      </a:lnTo>
                      <a:lnTo>
                        <a:pt x="8192" y="104013"/>
                      </a:lnTo>
                      <a:lnTo>
                        <a:pt x="12478" y="112586"/>
                      </a:lnTo>
                      <a:lnTo>
                        <a:pt x="14002" y="113443"/>
                      </a:lnTo>
                      <a:lnTo>
                        <a:pt x="15526" y="116110"/>
                      </a:lnTo>
                      <a:lnTo>
                        <a:pt x="15145" y="121539"/>
                      </a:lnTo>
                      <a:lnTo>
                        <a:pt x="17907" y="121063"/>
                      </a:lnTo>
                      <a:lnTo>
                        <a:pt x="18669" y="122396"/>
                      </a:lnTo>
                      <a:lnTo>
                        <a:pt x="28004" y="125063"/>
                      </a:lnTo>
                      <a:lnTo>
                        <a:pt x="30385" y="127349"/>
                      </a:lnTo>
                      <a:lnTo>
                        <a:pt x="33909" y="129159"/>
                      </a:lnTo>
                      <a:lnTo>
                        <a:pt x="36290" y="129159"/>
                      </a:lnTo>
                      <a:lnTo>
                        <a:pt x="38671" y="133255"/>
                      </a:lnTo>
                      <a:lnTo>
                        <a:pt x="43339" y="138684"/>
                      </a:lnTo>
                      <a:lnTo>
                        <a:pt x="45244" y="138684"/>
                      </a:lnTo>
                      <a:lnTo>
                        <a:pt x="47625" y="136874"/>
                      </a:lnTo>
                      <a:lnTo>
                        <a:pt x="47625" y="132779"/>
                      </a:lnTo>
                      <a:lnTo>
                        <a:pt x="48768" y="130969"/>
                      </a:lnTo>
                      <a:lnTo>
                        <a:pt x="56579" y="135922"/>
                      </a:lnTo>
                      <a:lnTo>
                        <a:pt x="57721" y="140399"/>
                      </a:lnTo>
                      <a:lnTo>
                        <a:pt x="56579" y="150304"/>
                      </a:lnTo>
                      <a:lnTo>
                        <a:pt x="56959" y="152114"/>
                      </a:lnTo>
                      <a:lnTo>
                        <a:pt x="63151" y="147638"/>
                      </a:lnTo>
                      <a:lnTo>
                        <a:pt x="72104" y="144494"/>
                      </a:lnTo>
                      <a:lnTo>
                        <a:pt x="75629" y="142685"/>
                      </a:lnTo>
                      <a:lnTo>
                        <a:pt x="81058" y="144494"/>
                      </a:lnTo>
                      <a:lnTo>
                        <a:pt x="82201" y="143637"/>
                      </a:lnTo>
                      <a:lnTo>
                        <a:pt x="88392" y="144113"/>
                      </a:lnTo>
                      <a:lnTo>
                        <a:pt x="89916" y="144971"/>
                      </a:lnTo>
                      <a:lnTo>
                        <a:pt x="94202" y="144971"/>
                      </a:lnTo>
                      <a:lnTo>
                        <a:pt x="97727" y="146304"/>
                      </a:lnTo>
                      <a:lnTo>
                        <a:pt x="98488" y="147638"/>
                      </a:lnTo>
                      <a:lnTo>
                        <a:pt x="104299" y="146780"/>
                      </a:lnTo>
                      <a:lnTo>
                        <a:pt x="108585" y="147257"/>
                      </a:lnTo>
                      <a:lnTo>
                        <a:pt x="112109" y="148590"/>
                      </a:lnTo>
                      <a:lnTo>
                        <a:pt x="113633" y="150876"/>
                      </a:lnTo>
                      <a:lnTo>
                        <a:pt x="117158" y="152210"/>
                      </a:lnTo>
                      <a:lnTo>
                        <a:pt x="120682" y="154877"/>
                      </a:lnTo>
                      <a:lnTo>
                        <a:pt x="123444" y="151257"/>
                      </a:lnTo>
                      <a:lnTo>
                        <a:pt x="127730" y="151733"/>
                      </a:lnTo>
                      <a:lnTo>
                        <a:pt x="128873" y="153543"/>
                      </a:lnTo>
                      <a:lnTo>
                        <a:pt x="126968" y="155829"/>
                      </a:lnTo>
                      <a:lnTo>
                        <a:pt x="128873" y="158115"/>
                      </a:lnTo>
                      <a:lnTo>
                        <a:pt x="132398" y="158972"/>
                      </a:lnTo>
                      <a:lnTo>
                        <a:pt x="132398" y="162592"/>
                      </a:lnTo>
                      <a:lnTo>
                        <a:pt x="130016" y="166688"/>
                      </a:lnTo>
                      <a:lnTo>
                        <a:pt x="125349" y="169831"/>
                      </a:lnTo>
                      <a:lnTo>
                        <a:pt x="121063" y="169354"/>
                      </a:lnTo>
                      <a:lnTo>
                        <a:pt x="118300" y="171641"/>
                      </a:lnTo>
                      <a:lnTo>
                        <a:pt x="117158" y="177070"/>
                      </a:lnTo>
                      <a:lnTo>
                        <a:pt x="119539" y="177927"/>
                      </a:lnTo>
                      <a:lnTo>
                        <a:pt x="123444" y="177927"/>
                      </a:lnTo>
                      <a:lnTo>
                        <a:pt x="131254" y="182404"/>
                      </a:lnTo>
                      <a:lnTo>
                        <a:pt x="131636" y="185071"/>
                      </a:lnTo>
                      <a:lnTo>
                        <a:pt x="130112" y="187357"/>
                      </a:lnTo>
                      <a:lnTo>
                        <a:pt x="134398" y="190500"/>
                      </a:lnTo>
                      <a:lnTo>
                        <a:pt x="138684" y="189643"/>
                      </a:lnTo>
                      <a:lnTo>
                        <a:pt x="142589" y="189643"/>
                      </a:lnTo>
                      <a:lnTo>
                        <a:pt x="147257" y="188786"/>
                      </a:lnTo>
                      <a:lnTo>
                        <a:pt x="146875" y="186500"/>
                      </a:lnTo>
                      <a:lnTo>
                        <a:pt x="151162" y="184690"/>
                      </a:lnTo>
                      <a:lnTo>
                        <a:pt x="156210" y="183356"/>
                      </a:lnTo>
                      <a:lnTo>
                        <a:pt x="158972" y="179737"/>
                      </a:lnTo>
                      <a:lnTo>
                        <a:pt x="163259" y="177070"/>
                      </a:lnTo>
                      <a:lnTo>
                        <a:pt x="169069" y="168497"/>
                      </a:lnTo>
                      <a:lnTo>
                        <a:pt x="177260" y="164878"/>
                      </a:lnTo>
                      <a:lnTo>
                        <a:pt x="180784" y="167164"/>
                      </a:lnTo>
                      <a:lnTo>
                        <a:pt x="183928" y="167164"/>
                      </a:lnTo>
                      <a:lnTo>
                        <a:pt x="182404" y="161258"/>
                      </a:lnTo>
                      <a:lnTo>
                        <a:pt x="183547" y="159449"/>
                      </a:lnTo>
                      <a:lnTo>
                        <a:pt x="182785" y="157163"/>
                      </a:lnTo>
                      <a:lnTo>
                        <a:pt x="185166" y="149447"/>
                      </a:lnTo>
                      <a:lnTo>
                        <a:pt x="189833" y="147638"/>
                      </a:lnTo>
                      <a:lnTo>
                        <a:pt x="189833" y="148971"/>
                      </a:lnTo>
                      <a:lnTo>
                        <a:pt x="198025" y="148114"/>
                      </a:lnTo>
                      <a:lnTo>
                        <a:pt x="202311" y="147257"/>
                      </a:lnTo>
                      <a:lnTo>
                        <a:pt x="205073" y="148114"/>
                      </a:lnTo>
                      <a:lnTo>
                        <a:pt x="208217" y="148114"/>
                      </a:lnTo>
                      <a:lnTo>
                        <a:pt x="212884" y="149447"/>
                      </a:lnTo>
                      <a:lnTo>
                        <a:pt x="215265" y="148114"/>
                      </a:lnTo>
                      <a:lnTo>
                        <a:pt x="218789" y="148590"/>
                      </a:lnTo>
                      <a:lnTo>
                        <a:pt x="224219" y="147257"/>
                      </a:lnTo>
                      <a:lnTo>
                        <a:pt x="226124" y="147733"/>
                      </a:lnTo>
                      <a:lnTo>
                        <a:pt x="226504" y="145923"/>
                      </a:lnTo>
                      <a:lnTo>
                        <a:pt x="225742" y="137827"/>
                      </a:lnTo>
                      <a:lnTo>
                        <a:pt x="227267" y="136017"/>
                      </a:lnTo>
                      <a:lnTo>
                        <a:pt x="226886" y="131064"/>
                      </a:lnTo>
                      <a:lnTo>
                        <a:pt x="227267" y="128397"/>
                      </a:lnTo>
                      <a:lnTo>
                        <a:pt x="229648" y="124778"/>
                      </a:lnTo>
                      <a:lnTo>
                        <a:pt x="229267" y="122492"/>
                      </a:lnTo>
                      <a:lnTo>
                        <a:pt x="230791" y="120682"/>
                      </a:lnTo>
                      <a:lnTo>
                        <a:pt x="230791" y="118396"/>
                      </a:lnTo>
                      <a:lnTo>
                        <a:pt x="227648" y="117062"/>
                      </a:lnTo>
                      <a:lnTo>
                        <a:pt x="227267" y="113443"/>
                      </a:lnTo>
                      <a:lnTo>
                        <a:pt x="229648" y="113443"/>
                      </a:lnTo>
                      <a:lnTo>
                        <a:pt x="231172" y="111157"/>
                      </a:lnTo>
                      <a:lnTo>
                        <a:pt x="230410" y="108871"/>
                      </a:lnTo>
                      <a:lnTo>
                        <a:pt x="222218" y="106585"/>
                      </a:lnTo>
                      <a:lnTo>
                        <a:pt x="223742" y="101155"/>
                      </a:lnTo>
                      <a:lnTo>
                        <a:pt x="226886" y="97536"/>
                      </a:lnTo>
                      <a:lnTo>
                        <a:pt x="228791" y="90773"/>
                      </a:lnTo>
                      <a:lnTo>
                        <a:pt x="228791" y="84392"/>
                      </a:lnTo>
                      <a:lnTo>
                        <a:pt x="229553" y="83058"/>
                      </a:lnTo>
                      <a:lnTo>
                        <a:pt x="227171" y="79438"/>
                      </a:lnTo>
                      <a:lnTo>
                        <a:pt x="227933" y="74486"/>
                      </a:lnTo>
                      <a:lnTo>
                        <a:pt x="224790" y="74486"/>
                      </a:lnTo>
                      <a:lnTo>
                        <a:pt x="218980" y="72676"/>
                      </a:lnTo>
                      <a:lnTo>
                        <a:pt x="217837" y="69056"/>
                      </a:lnTo>
                      <a:lnTo>
                        <a:pt x="218599" y="64103"/>
                      </a:lnTo>
                      <a:lnTo>
                        <a:pt x="221361" y="65056"/>
                      </a:lnTo>
                      <a:lnTo>
                        <a:pt x="222123" y="61913"/>
                      </a:lnTo>
                      <a:lnTo>
                        <a:pt x="223647" y="61913"/>
                      </a:lnTo>
                      <a:lnTo>
                        <a:pt x="226790" y="56960"/>
                      </a:lnTo>
                      <a:lnTo>
                        <a:pt x="225266" y="51530"/>
                      </a:lnTo>
                      <a:lnTo>
                        <a:pt x="225266" y="46101"/>
                      </a:lnTo>
                      <a:lnTo>
                        <a:pt x="227648" y="44768"/>
                      </a:lnTo>
                      <a:lnTo>
                        <a:pt x="228029" y="36195"/>
                      </a:lnTo>
                      <a:lnTo>
                        <a:pt x="222980" y="34862"/>
                      </a:lnTo>
                      <a:lnTo>
                        <a:pt x="221837" y="32099"/>
                      </a:lnTo>
                      <a:lnTo>
                        <a:pt x="221837" y="28956"/>
                      </a:lnTo>
                      <a:lnTo>
                        <a:pt x="224600" y="25337"/>
                      </a:lnTo>
                      <a:lnTo>
                        <a:pt x="225362" y="18955"/>
                      </a:lnTo>
                      <a:lnTo>
                        <a:pt x="225742" y="16669"/>
                      </a:lnTo>
                    </a:path>
                  </a:pathLst>
                </a:custGeom>
                <a:grpFill/>
                <a:ln w="9525" cap="flat">
                  <a:solidFill>
                    <a:srgbClr val="0E4063"/>
                  </a:solidFill>
                  <a:prstDash val="solid"/>
                  <a:miter/>
                </a:ln>
              </p:spPr>
              <p:txBody>
                <a:bodyPr rtlCol="0" anchor="ctr"/>
                <a:lstStyle/>
                <a:p>
                  <a:endParaRPr lang="en-GB"/>
                </a:p>
              </p:txBody>
            </p:sp>
            <p:sp>
              <p:nvSpPr>
                <p:cNvPr id="16" name="Freeform: Shape 332">
                  <a:extLst>
                    <a:ext uri="{FF2B5EF4-FFF2-40B4-BE49-F238E27FC236}">
                      <a16:creationId xmlns:a16="http://schemas.microsoft.com/office/drawing/2014/main" id="{C9597B2E-DC8E-8BA5-152E-42E247FAF86C}"/>
                    </a:ext>
                  </a:extLst>
                </p:cNvPr>
                <p:cNvSpPr/>
                <p:nvPr/>
              </p:nvSpPr>
              <p:spPr>
                <a:xfrm>
                  <a:off x="5970559" y="5384547"/>
                  <a:ext cx="288018" cy="372310"/>
                </a:xfrm>
                <a:custGeom>
                  <a:avLst/>
                  <a:gdLst>
                    <a:gd name="connsiteX0" fmla="*/ 134779 w 183927"/>
                    <a:gd name="connsiteY0" fmla="*/ 1714 h 261461"/>
                    <a:gd name="connsiteX1" fmla="*/ 130874 w 183927"/>
                    <a:gd name="connsiteY1" fmla="*/ 381 h 261461"/>
                    <a:gd name="connsiteX2" fmla="*/ 128969 w 183927"/>
                    <a:gd name="connsiteY2" fmla="*/ 857 h 261461"/>
                    <a:gd name="connsiteX3" fmla="*/ 125063 w 183927"/>
                    <a:gd name="connsiteY3" fmla="*/ 0 h 261461"/>
                    <a:gd name="connsiteX4" fmla="*/ 118015 w 183927"/>
                    <a:gd name="connsiteY4" fmla="*/ 2286 h 261461"/>
                    <a:gd name="connsiteX5" fmla="*/ 112204 w 183927"/>
                    <a:gd name="connsiteY5" fmla="*/ 2286 h 261461"/>
                    <a:gd name="connsiteX6" fmla="*/ 107156 w 183927"/>
                    <a:gd name="connsiteY6" fmla="*/ 3620 h 261461"/>
                    <a:gd name="connsiteX7" fmla="*/ 106013 w 183927"/>
                    <a:gd name="connsiteY7" fmla="*/ 5429 h 261461"/>
                    <a:gd name="connsiteX8" fmla="*/ 102108 w 183927"/>
                    <a:gd name="connsiteY8" fmla="*/ 5905 h 261461"/>
                    <a:gd name="connsiteX9" fmla="*/ 100584 w 183927"/>
                    <a:gd name="connsiteY9" fmla="*/ 7239 h 261461"/>
                    <a:gd name="connsiteX10" fmla="*/ 94774 w 183927"/>
                    <a:gd name="connsiteY10" fmla="*/ 7239 h 261461"/>
                    <a:gd name="connsiteX11" fmla="*/ 87344 w 183927"/>
                    <a:gd name="connsiteY11" fmla="*/ 10382 h 261461"/>
                    <a:gd name="connsiteX12" fmla="*/ 86201 w 183927"/>
                    <a:gd name="connsiteY12" fmla="*/ 9525 h 261461"/>
                    <a:gd name="connsiteX13" fmla="*/ 83439 w 183927"/>
                    <a:gd name="connsiteY13" fmla="*/ 12668 h 261461"/>
                    <a:gd name="connsiteX14" fmla="*/ 81534 w 183927"/>
                    <a:gd name="connsiteY14" fmla="*/ 13145 h 261461"/>
                    <a:gd name="connsiteX15" fmla="*/ 79629 w 183927"/>
                    <a:gd name="connsiteY15" fmla="*/ 17240 h 261461"/>
                    <a:gd name="connsiteX16" fmla="*/ 77724 w 183927"/>
                    <a:gd name="connsiteY16" fmla="*/ 19526 h 261461"/>
                    <a:gd name="connsiteX17" fmla="*/ 74962 w 183927"/>
                    <a:gd name="connsiteY17" fmla="*/ 20384 h 261461"/>
                    <a:gd name="connsiteX18" fmla="*/ 69914 w 183927"/>
                    <a:gd name="connsiteY18" fmla="*/ 17240 h 261461"/>
                    <a:gd name="connsiteX19" fmla="*/ 68008 w 183927"/>
                    <a:gd name="connsiteY19" fmla="*/ 16764 h 261461"/>
                    <a:gd name="connsiteX20" fmla="*/ 62579 w 183927"/>
                    <a:gd name="connsiteY20" fmla="*/ 18097 h 261461"/>
                    <a:gd name="connsiteX21" fmla="*/ 59055 w 183927"/>
                    <a:gd name="connsiteY21" fmla="*/ 17621 h 261461"/>
                    <a:gd name="connsiteX22" fmla="*/ 56674 w 183927"/>
                    <a:gd name="connsiteY22" fmla="*/ 18955 h 261461"/>
                    <a:gd name="connsiteX23" fmla="*/ 52007 w 183927"/>
                    <a:gd name="connsiteY23" fmla="*/ 17621 h 261461"/>
                    <a:gd name="connsiteX24" fmla="*/ 48863 w 183927"/>
                    <a:gd name="connsiteY24" fmla="*/ 17621 h 261461"/>
                    <a:gd name="connsiteX25" fmla="*/ 46101 w 183927"/>
                    <a:gd name="connsiteY25" fmla="*/ 16764 h 261461"/>
                    <a:gd name="connsiteX26" fmla="*/ 41815 w 183927"/>
                    <a:gd name="connsiteY26" fmla="*/ 17621 h 261461"/>
                    <a:gd name="connsiteX27" fmla="*/ 33623 w 183927"/>
                    <a:gd name="connsiteY27" fmla="*/ 18479 h 261461"/>
                    <a:gd name="connsiteX28" fmla="*/ 33623 w 183927"/>
                    <a:gd name="connsiteY28" fmla="*/ 17145 h 261461"/>
                    <a:gd name="connsiteX29" fmla="*/ 28956 w 183927"/>
                    <a:gd name="connsiteY29" fmla="*/ 18955 h 261461"/>
                    <a:gd name="connsiteX30" fmla="*/ 26575 w 183927"/>
                    <a:gd name="connsiteY30" fmla="*/ 26670 h 261461"/>
                    <a:gd name="connsiteX31" fmla="*/ 27337 w 183927"/>
                    <a:gd name="connsiteY31" fmla="*/ 28956 h 261461"/>
                    <a:gd name="connsiteX32" fmla="*/ 26194 w 183927"/>
                    <a:gd name="connsiteY32" fmla="*/ 30766 h 261461"/>
                    <a:gd name="connsiteX33" fmla="*/ 27718 w 183927"/>
                    <a:gd name="connsiteY33" fmla="*/ 36671 h 261461"/>
                    <a:gd name="connsiteX34" fmla="*/ 24575 w 183927"/>
                    <a:gd name="connsiteY34" fmla="*/ 36671 h 261461"/>
                    <a:gd name="connsiteX35" fmla="*/ 21050 w 183927"/>
                    <a:gd name="connsiteY35" fmla="*/ 34385 h 261461"/>
                    <a:gd name="connsiteX36" fmla="*/ 12859 w 183927"/>
                    <a:gd name="connsiteY36" fmla="*/ 38005 h 261461"/>
                    <a:gd name="connsiteX37" fmla="*/ 7049 w 183927"/>
                    <a:gd name="connsiteY37" fmla="*/ 46577 h 261461"/>
                    <a:gd name="connsiteX38" fmla="*/ 2762 w 183927"/>
                    <a:gd name="connsiteY38" fmla="*/ 49244 h 261461"/>
                    <a:gd name="connsiteX39" fmla="*/ 0 w 183927"/>
                    <a:gd name="connsiteY39" fmla="*/ 52864 h 261461"/>
                    <a:gd name="connsiteX40" fmla="*/ 1143 w 183927"/>
                    <a:gd name="connsiteY40" fmla="*/ 56483 h 261461"/>
                    <a:gd name="connsiteX41" fmla="*/ 3048 w 183927"/>
                    <a:gd name="connsiteY41" fmla="*/ 56007 h 261461"/>
                    <a:gd name="connsiteX42" fmla="*/ 10478 w 183927"/>
                    <a:gd name="connsiteY42" fmla="*/ 57817 h 261461"/>
                    <a:gd name="connsiteX43" fmla="*/ 14383 w 183927"/>
                    <a:gd name="connsiteY43" fmla="*/ 55150 h 261461"/>
                    <a:gd name="connsiteX44" fmla="*/ 17526 w 183927"/>
                    <a:gd name="connsiteY44" fmla="*/ 55150 h 261461"/>
                    <a:gd name="connsiteX45" fmla="*/ 17907 w 183927"/>
                    <a:gd name="connsiteY45" fmla="*/ 60579 h 261461"/>
                    <a:gd name="connsiteX46" fmla="*/ 18669 w 183927"/>
                    <a:gd name="connsiteY46" fmla="*/ 63246 h 261461"/>
                    <a:gd name="connsiteX47" fmla="*/ 17526 w 183927"/>
                    <a:gd name="connsiteY47" fmla="*/ 67342 h 261461"/>
                    <a:gd name="connsiteX48" fmla="*/ 19050 w 183927"/>
                    <a:gd name="connsiteY48" fmla="*/ 70485 h 261461"/>
                    <a:gd name="connsiteX49" fmla="*/ 19812 w 183927"/>
                    <a:gd name="connsiteY49" fmla="*/ 76771 h 261461"/>
                    <a:gd name="connsiteX50" fmla="*/ 20955 w 183927"/>
                    <a:gd name="connsiteY50" fmla="*/ 78581 h 261461"/>
                    <a:gd name="connsiteX51" fmla="*/ 24479 w 183927"/>
                    <a:gd name="connsiteY51" fmla="*/ 78581 h 261461"/>
                    <a:gd name="connsiteX52" fmla="*/ 24860 w 183927"/>
                    <a:gd name="connsiteY52" fmla="*/ 81248 h 261461"/>
                    <a:gd name="connsiteX53" fmla="*/ 22955 w 183927"/>
                    <a:gd name="connsiteY53" fmla="*/ 83534 h 261461"/>
                    <a:gd name="connsiteX54" fmla="*/ 23336 w 183927"/>
                    <a:gd name="connsiteY54" fmla="*/ 86201 h 261461"/>
                    <a:gd name="connsiteX55" fmla="*/ 19050 w 183927"/>
                    <a:gd name="connsiteY55" fmla="*/ 89345 h 261461"/>
                    <a:gd name="connsiteX56" fmla="*/ 15145 w 183927"/>
                    <a:gd name="connsiteY56" fmla="*/ 91630 h 261461"/>
                    <a:gd name="connsiteX57" fmla="*/ 12383 w 183927"/>
                    <a:gd name="connsiteY57" fmla="*/ 92488 h 261461"/>
                    <a:gd name="connsiteX58" fmla="*/ 10858 w 183927"/>
                    <a:gd name="connsiteY58" fmla="*/ 95155 h 261461"/>
                    <a:gd name="connsiteX59" fmla="*/ 12002 w 183927"/>
                    <a:gd name="connsiteY59" fmla="*/ 100108 h 261461"/>
                    <a:gd name="connsiteX60" fmla="*/ 11621 w 183927"/>
                    <a:gd name="connsiteY60" fmla="*/ 101441 h 261461"/>
                    <a:gd name="connsiteX61" fmla="*/ 15145 w 183927"/>
                    <a:gd name="connsiteY61" fmla="*/ 107347 h 261461"/>
                    <a:gd name="connsiteX62" fmla="*/ 19050 w 183927"/>
                    <a:gd name="connsiteY62" fmla="*/ 110014 h 261461"/>
                    <a:gd name="connsiteX63" fmla="*/ 17526 w 183927"/>
                    <a:gd name="connsiteY63" fmla="*/ 113633 h 261461"/>
                    <a:gd name="connsiteX64" fmla="*/ 20669 w 183927"/>
                    <a:gd name="connsiteY64" fmla="*/ 115443 h 261461"/>
                    <a:gd name="connsiteX65" fmla="*/ 20669 w 183927"/>
                    <a:gd name="connsiteY65" fmla="*/ 118586 h 261461"/>
                    <a:gd name="connsiteX66" fmla="*/ 19526 w 183927"/>
                    <a:gd name="connsiteY66" fmla="*/ 119920 h 261461"/>
                    <a:gd name="connsiteX67" fmla="*/ 22289 w 183927"/>
                    <a:gd name="connsiteY67" fmla="*/ 123063 h 261461"/>
                    <a:gd name="connsiteX68" fmla="*/ 23813 w 183927"/>
                    <a:gd name="connsiteY68" fmla="*/ 126206 h 261461"/>
                    <a:gd name="connsiteX69" fmla="*/ 26575 w 183927"/>
                    <a:gd name="connsiteY69" fmla="*/ 124873 h 261461"/>
                    <a:gd name="connsiteX70" fmla="*/ 32004 w 183927"/>
                    <a:gd name="connsiteY70" fmla="*/ 127159 h 261461"/>
                    <a:gd name="connsiteX71" fmla="*/ 36290 w 183927"/>
                    <a:gd name="connsiteY71" fmla="*/ 125349 h 261461"/>
                    <a:gd name="connsiteX72" fmla="*/ 36671 w 183927"/>
                    <a:gd name="connsiteY72" fmla="*/ 126682 h 261461"/>
                    <a:gd name="connsiteX73" fmla="*/ 32385 w 183927"/>
                    <a:gd name="connsiteY73" fmla="*/ 128969 h 261461"/>
                    <a:gd name="connsiteX74" fmla="*/ 27718 w 183927"/>
                    <a:gd name="connsiteY74" fmla="*/ 135731 h 261461"/>
                    <a:gd name="connsiteX75" fmla="*/ 28099 w 183927"/>
                    <a:gd name="connsiteY75" fmla="*/ 137541 h 261461"/>
                    <a:gd name="connsiteX76" fmla="*/ 32004 w 183927"/>
                    <a:gd name="connsiteY76" fmla="*/ 138017 h 261461"/>
                    <a:gd name="connsiteX77" fmla="*/ 33147 w 183927"/>
                    <a:gd name="connsiteY77" fmla="*/ 146113 h 261461"/>
                    <a:gd name="connsiteX78" fmla="*/ 32004 w 183927"/>
                    <a:gd name="connsiteY78" fmla="*/ 152400 h 261461"/>
                    <a:gd name="connsiteX79" fmla="*/ 30099 w 183927"/>
                    <a:gd name="connsiteY79" fmla="*/ 155067 h 261461"/>
                    <a:gd name="connsiteX80" fmla="*/ 30480 w 183927"/>
                    <a:gd name="connsiteY80" fmla="*/ 158687 h 261461"/>
                    <a:gd name="connsiteX81" fmla="*/ 29718 w 183927"/>
                    <a:gd name="connsiteY81" fmla="*/ 166306 h 261461"/>
                    <a:gd name="connsiteX82" fmla="*/ 31242 w 183927"/>
                    <a:gd name="connsiteY82" fmla="*/ 168593 h 261461"/>
                    <a:gd name="connsiteX83" fmla="*/ 31242 w 183927"/>
                    <a:gd name="connsiteY83" fmla="*/ 172688 h 261461"/>
                    <a:gd name="connsiteX84" fmla="*/ 32766 w 183927"/>
                    <a:gd name="connsiteY84" fmla="*/ 178498 h 261461"/>
                    <a:gd name="connsiteX85" fmla="*/ 34290 w 183927"/>
                    <a:gd name="connsiteY85" fmla="*/ 177641 h 261461"/>
                    <a:gd name="connsiteX86" fmla="*/ 36195 w 183927"/>
                    <a:gd name="connsiteY86" fmla="*/ 178498 h 261461"/>
                    <a:gd name="connsiteX87" fmla="*/ 38100 w 183927"/>
                    <a:gd name="connsiteY87" fmla="*/ 184309 h 261461"/>
                    <a:gd name="connsiteX88" fmla="*/ 41243 w 183927"/>
                    <a:gd name="connsiteY88" fmla="*/ 185166 h 261461"/>
                    <a:gd name="connsiteX89" fmla="*/ 41624 w 183927"/>
                    <a:gd name="connsiteY89" fmla="*/ 189167 h 261461"/>
                    <a:gd name="connsiteX90" fmla="*/ 40862 w 183927"/>
                    <a:gd name="connsiteY90" fmla="*/ 191834 h 261461"/>
                    <a:gd name="connsiteX91" fmla="*/ 40862 w 183927"/>
                    <a:gd name="connsiteY91" fmla="*/ 195834 h 261461"/>
                    <a:gd name="connsiteX92" fmla="*/ 43625 w 183927"/>
                    <a:gd name="connsiteY92" fmla="*/ 197644 h 261461"/>
                    <a:gd name="connsiteX93" fmla="*/ 46006 w 183927"/>
                    <a:gd name="connsiteY93" fmla="*/ 198120 h 261461"/>
                    <a:gd name="connsiteX94" fmla="*/ 44863 w 183927"/>
                    <a:gd name="connsiteY94" fmla="*/ 200787 h 261461"/>
                    <a:gd name="connsiteX95" fmla="*/ 45244 w 183927"/>
                    <a:gd name="connsiteY95" fmla="*/ 208407 h 261461"/>
                    <a:gd name="connsiteX96" fmla="*/ 44863 w 183927"/>
                    <a:gd name="connsiteY96" fmla="*/ 211550 h 261461"/>
                    <a:gd name="connsiteX97" fmla="*/ 45625 w 183927"/>
                    <a:gd name="connsiteY97" fmla="*/ 212884 h 261461"/>
                    <a:gd name="connsiteX98" fmla="*/ 44101 w 183927"/>
                    <a:gd name="connsiteY98" fmla="*/ 215551 h 261461"/>
                    <a:gd name="connsiteX99" fmla="*/ 45244 w 183927"/>
                    <a:gd name="connsiteY99" fmla="*/ 217837 h 261461"/>
                    <a:gd name="connsiteX100" fmla="*/ 45244 w 183927"/>
                    <a:gd name="connsiteY100" fmla="*/ 221456 h 261461"/>
                    <a:gd name="connsiteX101" fmla="*/ 41339 w 183927"/>
                    <a:gd name="connsiteY101" fmla="*/ 226409 h 261461"/>
                    <a:gd name="connsiteX102" fmla="*/ 39815 w 183927"/>
                    <a:gd name="connsiteY102" fmla="*/ 234982 h 261461"/>
                    <a:gd name="connsiteX103" fmla="*/ 42958 w 183927"/>
                    <a:gd name="connsiteY103" fmla="*/ 234982 h 261461"/>
                    <a:gd name="connsiteX104" fmla="*/ 46863 w 183927"/>
                    <a:gd name="connsiteY104" fmla="*/ 233648 h 261461"/>
                    <a:gd name="connsiteX105" fmla="*/ 51530 w 183927"/>
                    <a:gd name="connsiteY105" fmla="*/ 232315 h 261461"/>
                    <a:gd name="connsiteX106" fmla="*/ 53912 w 183927"/>
                    <a:gd name="connsiteY106" fmla="*/ 230981 h 261461"/>
                    <a:gd name="connsiteX107" fmla="*/ 54292 w 183927"/>
                    <a:gd name="connsiteY107" fmla="*/ 234125 h 261461"/>
                    <a:gd name="connsiteX108" fmla="*/ 57817 w 183927"/>
                    <a:gd name="connsiteY108" fmla="*/ 234125 h 261461"/>
                    <a:gd name="connsiteX109" fmla="*/ 62103 w 183927"/>
                    <a:gd name="connsiteY109" fmla="*/ 237268 h 261461"/>
                    <a:gd name="connsiteX110" fmla="*/ 60960 w 183927"/>
                    <a:gd name="connsiteY110" fmla="*/ 239554 h 261461"/>
                    <a:gd name="connsiteX111" fmla="*/ 64484 w 183927"/>
                    <a:gd name="connsiteY111" fmla="*/ 240887 h 261461"/>
                    <a:gd name="connsiteX112" fmla="*/ 66866 w 183927"/>
                    <a:gd name="connsiteY112" fmla="*/ 243173 h 261461"/>
                    <a:gd name="connsiteX113" fmla="*/ 73057 w 183927"/>
                    <a:gd name="connsiteY113" fmla="*/ 253460 h 261461"/>
                    <a:gd name="connsiteX114" fmla="*/ 76200 w 183927"/>
                    <a:gd name="connsiteY114" fmla="*/ 252984 h 261461"/>
                    <a:gd name="connsiteX115" fmla="*/ 78105 w 183927"/>
                    <a:gd name="connsiteY115" fmla="*/ 253841 h 261461"/>
                    <a:gd name="connsiteX116" fmla="*/ 78105 w 183927"/>
                    <a:gd name="connsiteY116" fmla="*/ 256985 h 261461"/>
                    <a:gd name="connsiteX117" fmla="*/ 82010 w 183927"/>
                    <a:gd name="connsiteY117" fmla="*/ 257842 h 261461"/>
                    <a:gd name="connsiteX118" fmla="*/ 80486 w 183927"/>
                    <a:gd name="connsiteY118" fmla="*/ 261461 h 261461"/>
                    <a:gd name="connsiteX119" fmla="*/ 85154 w 183927"/>
                    <a:gd name="connsiteY119" fmla="*/ 260985 h 261461"/>
                    <a:gd name="connsiteX120" fmla="*/ 92202 w 183927"/>
                    <a:gd name="connsiteY120" fmla="*/ 256508 h 261461"/>
                    <a:gd name="connsiteX121" fmla="*/ 89059 w 183927"/>
                    <a:gd name="connsiteY121" fmla="*/ 251555 h 261461"/>
                    <a:gd name="connsiteX122" fmla="*/ 88297 w 183927"/>
                    <a:gd name="connsiteY122" fmla="*/ 248888 h 261461"/>
                    <a:gd name="connsiteX123" fmla="*/ 83249 w 183927"/>
                    <a:gd name="connsiteY123" fmla="*/ 243935 h 261461"/>
                    <a:gd name="connsiteX124" fmla="*/ 84392 w 183927"/>
                    <a:gd name="connsiteY124" fmla="*/ 243459 h 261461"/>
                    <a:gd name="connsiteX125" fmla="*/ 85916 w 183927"/>
                    <a:gd name="connsiteY125" fmla="*/ 238982 h 261461"/>
                    <a:gd name="connsiteX126" fmla="*/ 88678 w 183927"/>
                    <a:gd name="connsiteY126" fmla="*/ 229076 h 261461"/>
                    <a:gd name="connsiteX127" fmla="*/ 90202 w 183927"/>
                    <a:gd name="connsiteY127" fmla="*/ 226790 h 261461"/>
                    <a:gd name="connsiteX128" fmla="*/ 91726 w 183927"/>
                    <a:gd name="connsiteY128" fmla="*/ 222790 h 261461"/>
                    <a:gd name="connsiteX129" fmla="*/ 98393 w 183927"/>
                    <a:gd name="connsiteY129" fmla="*/ 219170 h 261461"/>
                    <a:gd name="connsiteX130" fmla="*/ 96869 w 183927"/>
                    <a:gd name="connsiteY130" fmla="*/ 212027 h 261461"/>
                    <a:gd name="connsiteX131" fmla="*/ 94107 w 183927"/>
                    <a:gd name="connsiteY131" fmla="*/ 207550 h 261461"/>
                    <a:gd name="connsiteX132" fmla="*/ 92583 w 183927"/>
                    <a:gd name="connsiteY132" fmla="*/ 203073 h 261461"/>
                    <a:gd name="connsiteX133" fmla="*/ 95726 w 183927"/>
                    <a:gd name="connsiteY133" fmla="*/ 202597 h 261461"/>
                    <a:gd name="connsiteX134" fmla="*/ 96869 w 183927"/>
                    <a:gd name="connsiteY134" fmla="*/ 197168 h 261461"/>
                    <a:gd name="connsiteX135" fmla="*/ 96869 w 183927"/>
                    <a:gd name="connsiteY135" fmla="*/ 192691 h 261461"/>
                    <a:gd name="connsiteX136" fmla="*/ 98774 w 183927"/>
                    <a:gd name="connsiteY136" fmla="*/ 189547 h 261461"/>
                    <a:gd name="connsiteX137" fmla="*/ 100679 w 183927"/>
                    <a:gd name="connsiteY137" fmla="*/ 188214 h 261461"/>
                    <a:gd name="connsiteX138" fmla="*/ 103442 w 183927"/>
                    <a:gd name="connsiteY138" fmla="*/ 182785 h 261461"/>
                    <a:gd name="connsiteX139" fmla="*/ 102299 w 183927"/>
                    <a:gd name="connsiteY139" fmla="*/ 177355 h 261461"/>
                    <a:gd name="connsiteX140" fmla="*/ 103442 w 183927"/>
                    <a:gd name="connsiteY140" fmla="*/ 175546 h 261461"/>
                    <a:gd name="connsiteX141" fmla="*/ 105346 w 183927"/>
                    <a:gd name="connsiteY141" fmla="*/ 170117 h 261461"/>
                    <a:gd name="connsiteX142" fmla="*/ 106871 w 183927"/>
                    <a:gd name="connsiteY142" fmla="*/ 168307 h 261461"/>
                    <a:gd name="connsiteX143" fmla="*/ 106871 w 183927"/>
                    <a:gd name="connsiteY143" fmla="*/ 165640 h 261461"/>
                    <a:gd name="connsiteX144" fmla="*/ 108775 w 183927"/>
                    <a:gd name="connsiteY144" fmla="*/ 162020 h 261461"/>
                    <a:gd name="connsiteX145" fmla="*/ 110681 w 183927"/>
                    <a:gd name="connsiteY145" fmla="*/ 160211 h 261461"/>
                    <a:gd name="connsiteX146" fmla="*/ 112586 w 183927"/>
                    <a:gd name="connsiteY146" fmla="*/ 160687 h 261461"/>
                    <a:gd name="connsiteX147" fmla="*/ 113729 w 183927"/>
                    <a:gd name="connsiteY147" fmla="*/ 157067 h 261461"/>
                    <a:gd name="connsiteX148" fmla="*/ 111347 w 183927"/>
                    <a:gd name="connsiteY148" fmla="*/ 153448 h 261461"/>
                    <a:gd name="connsiteX149" fmla="*/ 111728 w 183927"/>
                    <a:gd name="connsiteY149" fmla="*/ 148971 h 261461"/>
                    <a:gd name="connsiteX150" fmla="*/ 110966 w 183927"/>
                    <a:gd name="connsiteY150" fmla="*/ 147638 h 261461"/>
                    <a:gd name="connsiteX151" fmla="*/ 111728 w 183927"/>
                    <a:gd name="connsiteY151" fmla="*/ 144494 h 261461"/>
                    <a:gd name="connsiteX152" fmla="*/ 114110 w 183927"/>
                    <a:gd name="connsiteY152" fmla="*/ 142208 h 261461"/>
                    <a:gd name="connsiteX153" fmla="*/ 118777 w 183927"/>
                    <a:gd name="connsiteY153" fmla="*/ 140875 h 261461"/>
                    <a:gd name="connsiteX154" fmla="*/ 126206 w 183927"/>
                    <a:gd name="connsiteY154" fmla="*/ 131826 h 261461"/>
                    <a:gd name="connsiteX155" fmla="*/ 132874 w 183927"/>
                    <a:gd name="connsiteY155" fmla="*/ 127349 h 261461"/>
                    <a:gd name="connsiteX156" fmla="*/ 134398 w 183927"/>
                    <a:gd name="connsiteY156" fmla="*/ 118777 h 261461"/>
                    <a:gd name="connsiteX157" fmla="*/ 134017 w 183927"/>
                    <a:gd name="connsiteY157" fmla="*/ 116110 h 261461"/>
                    <a:gd name="connsiteX158" fmla="*/ 135922 w 183927"/>
                    <a:gd name="connsiteY158" fmla="*/ 112490 h 261461"/>
                    <a:gd name="connsiteX159" fmla="*/ 140208 w 183927"/>
                    <a:gd name="connsiteY159" fmla="*/ 108871 h 261461"/>
                    <a:gd name="connsiteX160" fmla="*/ 142970 w 183927"/>
                    <a:gd name="connsiteY160" fmla="*/ 109347 h 261461"/>
                    <a:gd name="connsiteX161" fmla="*/ 143732 w 183927"/>
                    <a:gd name="connsiteY161" fmla="*/ 112967 h 261461"/>
                    <a:gd name="connsiteX162" fmla="*/ 145256 w 183927"/>
                    <a:gd name="connsiteY162" fmla="*/ 114776 h 261461"/>
                    <a:gd name="connsiteX163" fmla="*/ 148400 w 183927"/>
                    <a:gd name="connsiteY163" fmla="*/ 115253 h 261461"/>
                    <a:gd name="connsiteX164" fmla="*/ 150781 w 183927"/>
                    <a:gd name="connsiteY164" fmla="*/ 113919 h 261461"/>
                    <a:gd name="connsiteX165" fmla="*/ 155448 w 183927"/>
                    <a:gd name="connsiteY165" fmla="*/ 112586 h 261461"/>
                    <a:gd name="connsiteX166" fmla="*/ 159353 w 183927"/>
                    <a:gd name="connsiteY166" fmla="*/ 113062 h 261461"/>
                    <a:gd name="connsiteX167" fmla="*/ 161258 w 183927"/>
                    <a:gd name="connsiteY167" fmla="*/ 109919 h 261461"/>
                    <a:gd name="connsiteX168" fmla="*/ 166307 w 183927"/>
                    <a:gd name="connsiteY168" fmla="*/ 103632 h 261461"/>
                    <a:gd name="connsiteX169" fmla="*/ 167069 w 183927"/>
                    <a:gd name="connsiteY169" fmla="*/ 101346 h 261461"/>
                    <a:gd name="connsiteX170" fmla="*/ 168592 w 183927"/>
                    <a:gd name="connsiteY170" fmla="*/ 100870 h 261461"/>
                    <a:gd name="connsiteX171" fmla="*/ 172879 w 183927"/>
                    <a:gd name="connsiteY171" fmla="*/ 97727 h 261461"/>
                    <a:gd name="connsiteX172" fmla="*/ 176403 w 183927"/>
                    <a:gd name="connsiteY172" fmla="*/ 96393 h 261461"/>
                    <a:gd name="connsiteX173" fmla="*/ 180308 w 183927"/>
                    <a:gd name="connsiteY173" fmla="*/ 95917 h 261461"/>
                    <a:gd name="connsiteX174" fmla="*/ 178403 w 183927"/>
                    <a:gd name="connsiteY174" fmla="*/ 94583 h 261461"/>
                    <a:gd name="connsiteX175" fmla="*/ 177641 w 183927"/>
                    <a:gd name="connsiteY175" fmla="*/ 91440 h 261461"/>
                    <a:gd name="connsiteX176" fmla="*/ 180023 w 183927"/>
                    <a:gd name="connsiteY176" fmla="*/ 88773 h 261461"/>
                    <a:gd name="connsiteX177" fmla="*/ 178117 w 183927"/>
                    <a:gd name="connsiteY177" fmla="*/ 85154 h 261461"/>
                    <a:gd name="connsiteX178" fmla="*/ 177356 w 183927"/>
                    <a:gd name="connsiteY178" fmla="*/ 82010 h 261461"/>
                    <a:gd name="connsiteX179" fmla="*/ 182404 w 183927"/>
                    <a:gd name="connsiteY179" fmla="*/ 82868 h 261461"/>
                    <a:gd name="connsiteX180" fmla="*/ 183928 w 183927"/>
                    <a:gd name="connsiteY180" fmla="*/ 80581 h 261461"/>
                    <a:gd name="connsiteX181" fmla="*/ 183928 w 183927"/>
                    <a:gd name="connsiteY181" fmla="*/ 76105 h 261461"/>
                    <a:gd name="connsiteX182" fmla="*/ 180404 w 183927"/>
                    <a:gd name="connsiteY182" fmla="*/ 75629 h 261461"/>
                    <a:gd name="connsiteX183" fmla="*/ 178022 w 183927"/>
                    <a:gd name="connsiteY183" fmla="*/ 73819 h 261461"/>
                    <a:gd name="connsiteX184" fmla="*/ 176117 w 183927"/>
                    <a:gd name="connsiteY184" fmla="*/ 74295 h 261461"/>
                    <a:gd name="connsiteX185" fmla="*/ 172593 w 183927"/>
                    <a:gd name="connsiteY185" fmla="*/ 72485 h 261461"/>
                    <a:gd name="connsiteX186" fmla="*/ 172212 w 183927"/>
                    <a:gd name="connsiteY186" fmla="*/ 69818 h 261461"/>
                    <a:gd name="connsiteX187" fmla="*/ 168688 w 183927"/>
                    <a:gd name="connsiteY187" fmla="*/ 65342 h 261461"/>
                    <a:gd name="connsiteX188" fmla="*/ 165925 w 183927"/>
                    <a:gd name="connsiteY188" fmla="*/ 63532 h 261461"/>
                    <a:gd name="connsiteX189" fmla="*/ 167450 w 183927"/>
                    <a:gd name="connsiteY189" fmla="*/ 59436 h 261461"/>
                    <a:gd name="connsiteX190" fmla="*/ 162020 w 183927"/>
                    <a:gd name="connsiteY190" fmla="*/ 55817 h 261461"/>
                    <a:gd name="connsiteX191" fmla="*/ 161639 w 183927"/>
                    <a:gd name="connsiteY191" fmla="*/ 52197 h 261461"/>
                    <a:gd name="connsiteX192" fmla="*/ 160496 w 183927"/>
                    <a:gd name="connsiteY192" fmla="*/ 48101 h 261461"/>
                    <a:gd name="connsiteX193" fmla="*/ 158972 w 183927"/>
                    <a:gd name="connsiteY193" fmla="*/ 45815 h 261461"/>
                    <a:gd name="connsiteX194" fmla="*/ 156591 w 183927"/>
                    <a:gd name="connsiteY194" fmla="*/ 45339 h 261461"/>
                    <a:gd name="connsiteX195" fmla="*/ 155829 w 183927"/>
                    <a:gd name="connsiteY195" fmla="*/ 43529 h 261461"/>
                    <a:gd name="connsiteX196" fmla="*/ 152686 w 183927"/>
                    <a:gd name="connsiteY196" fmla="*/ 45339 h 261461"/>
                    <a:gd name="connsiteX197" fmla="*/ 149542 w 183927"/>
                    <a:gd name="connsiteY197" fmla="*/ 49435 h 261461"/>
                    <a:gd name="connsiteX198" fmla="*/ 144494 w 183927"/>
                    <a:gd name="connsiteY198" fmla="*/ 51245 h 261461"/>
                    <a:gd name="connsiteX199" fmla="*/ 141732 w 183927"/>
                    <a:gd name="connsiteY199" fmla="*/ 48101 h 261461"/>
                    <a:gd name="connsiteX200" fmla="*/ 143256 w 183927"/>
                    <a:gd name="connsiteY200" fmla="*/ 43148 h 261461"/>
                    <a:gd name="connsiteX201" fmla="*/ 142875 w 183927"/>
                    <a:gd name="connsiteY201" fmla="*/ 40481 h 261461"/>
                    <a:gd name="connsiteX202" fmla="*/ 145256 w 183927"/>
                    <a:gd name="connsiteY202" fmla="*/ 28765 h 261461"/>
                    <a:gd name="connsiteX203" fmla="*/ 144875 w 183927"/>
                    <a:gd name="connsiteY203" fmla="*/ 26956 h 261461"/>
                    <a:gd name="connsiteX204" fmla="*/ 146018 w 183927"/>
                    <a:gd name="connsiteY204" fmla="*/ 23813 h 261461"/>
                    <a:gd name="connsiteX205" fmla="*/ 143637 w 183927"/>
                    <a:gd name="connsiteY205" fmla="*/ 18383 h 261461"/>
                    <a:gd name="connsiteX206" fmla="*/ 141256 w 183927"/>
                    <a:gd name="connsiteY206" fmla="*/ 16097 h 261461"/>
                    <a:gd name="connsiteX207" fmla="*/ 136970 w 183927"/>
                    <a:gd name="connsiteY207" fmla="*/ 8382 h 261461"/>
                    <a:gd name="connsiteX208" fmla="*/ 134588 w 183927"/>
                    <a:gd name="connsiteY208" fmla="*/ 1619 h 261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Lst>
                  <a:rect l="l" t="t" r="r" b="b"/>
                  <a:pathLst>
                    <a:path w="183927" h="261461">
                      <a:moveTo>
                        <a:pt x="134779" y="1714"/>
                      </a:moveTo>
                      <a:lnTo>
                        <a:pt x="130874" y="381"/>
                      </a:lnTo>
                      <a:lnTo>
                        <a:pt x="128969" y="857"/>
                      </a:lnTo>
                      <a:lnTo>
                        <a:pt x="125063" y="0"/>
                      </a:lnTo>
                      <a:lnTo>
                        <a:pt x="118015" y="2286"/>
                      </a:lnTo>
                      <a:lnTo>
                        <a:pt x="112204" y="2286"/>
                      </a:lnTo>
                      <a:lnTo>
                        <a:pt x="107156" y="3620"/>
                      </a:lnTo>
                      <a:lnTo>
                        <a:pt x="106013" y="5429"/>
                      </a:lnTo>
                      <a:lnTo>
                        <a:pt x="102108" y="5905"/>
                      </a:lnTo>
                      <a:lnTo>
                        <a:pt x="100584" y="7239"/>
                      </a:lnTo>
                      <a:lnTo>
                        <a:pt x="94774" y="7239"/>
                      </a:lnTo>
                      <a:lnTo>
                        <a:pt x="87344" y="10382"/>
                      </a:lnTo>
                      <a:lnTo>
                        <a:pt x="86201" y="9525"/>
                      </a:lnTo>
                      <a:lnTo>
                        <a:pt x="83439" y="12668"/>
                      </a:lnTo>
                      <a:lnTo>
                        <a:pt x="81534" y="13145"/>
                      </a:lnTo>
                      <a:lnTo>
                        <a:pt x="79629" y="17240"/>
                      </a:lnTo>
                      <a:lnTo>
                        <a:pt x="77724" y="19526"/>
                      </a:lnTo>
                      <a:lnTo>
                        <a:pt x="74962" y="20384"/>
                      </a:lnTo>
                      <a:lnTo>
                        <a:pt x="69914" y="17240"/>
                      </a:lnTo>
                      <a:lnTo>
                        <a:pt x="68008" y="16764"/>
                      </a:lnTo>
                      <a:lnTo>
                        <a:pt x="62579" y="18097"/>
                      </a:lnTo>
                      <a:lnTo>
                        <a:pt x="59055" y="17621"/>
                      </a:lnTo>
                      <a:lnTo>
                        <a:pt x="56674" y="18955"/>
                      </a:lnTo>
                      <a:lnTo>
                        <a:pt x="52007" y="17621"/>
                      </a:lnTo>
                      <a:lnTo>
                        <a:pt x="48863" y="17621"/>
                      </a:lnTo>
                      <a:lnTo>
                        <a:pt x="46101" y="16764"/>
                      </a:lnTo>
                      <a:lnTo>
                        <a:pt x="41815" y="17621"/>
                      </a:lnTo>
                      <a:lnTo>
                        <a:pt x="33623" y="18479"/>
                      </a:lnTo>
                      <a:lnTo>
                        <a:pt x="33623" y="17145"/>
                      </a:lnTo>
                      <a:lnTo>
                        <a:pt x="28956" y="18955"/>
                      </a:lnTo>
                      <a:lnTo>
                        <a:pt x="26575" y="26670"/>
                      </a:lnTo>
                      <a:lnTo>
                        <a:pt x="27337" y="28956"/>
                      </a:lnTo>
                      <a:lnTo>
                        <a:pt x="26194" y="30766"/>
                      </a:lnTo>
                      <a:lnTo>
                        <a:pt x="27718" y="36671"/>
                      </a:lnTo>
                      <a:lnTo>
                        <a:pt x="24575" y="36671"/>
                      </a:lnTo>
                      <a:lnTo>
                        <a:pt x="21050" y="34385"/>
                      </a:lnTo>
                      <a:lnTo>
                        <a:pt x="12859" y="38005"/>
                      </a:lnTo>
                      <a:lnTo>
                        <a:pt x="7049" y="46577"/>
                      </a:lnTo>
                      <a:lnTo>
                        <a:pt x="2762" y="49244"/>
                      </a:lnTo>
                      <a:lnTo>
                        <a:pt x="0" y="52864"/>
                      </a:lnTo>
                      <a:lnTo>
                        <a:pt x="1143" y="56483"/>
                      </a:lnTo>
                      <a:lnTo>
                        <a:pt x="3048" y="56007"/>
                      </a:lnTo>
                      <a:lnTo>
                        <a:pt x="10478" y="57817"/>
                      </a:lnTo>
                      <a:lnTo>
                        <a:pt x="14383" y="55150"/>
                      </a:lnTo>
                      <a:lnTo>
                        <a:pt x="17526" y="55150"/>
                      </a:lnTo>
                      <a:lnTo>
                        <a:pt x="17907" y="60579"/>
                      </a:lnTo>
                      <a:lnTo>
                        <a:pt x="18669" y="63246"/>
                      </a:lnTo>
                      <a:lnTo>
                        <a:pt x="17526" y="67342"/>
                      </a:lnTo>
                      <a:lnTo>
                        <a:pt x="19050" y="70485"/>
                      </a:lnTo>
                      <a:lnTo>
                        <a:pt x="19812" y="76771"/>
                      </a:lnTo>
                      <a:lnTo>
                        <a:pt x="20955" y="78581"/>
                      </a:lnTo>
                      <a:lnTo>
                        <a:pt x="24479" y="78581"/>
                      </a:lnTo>
                      <a:lnTo>
                        <a:pt x="24860" y="81248"/>
                      </a:lnTo>
                      <a:lnTo>
                        <a:pt x="22955" y="83534"/>
                      </a:lnTo>
                      <a:lnTo>
                        <a:pt x="23336" y="86201"/>
                      </a:lnTo>
                      <a:lnTo>
                        <a:pt x="19050" y="89345"/>
                      </a:lnTo>
                      <a:lnTo>
                        <a:pt x="15145" y="91630"/>
                      </a:lnTo>
                      <a:lnTo>
                        <a:pt x="12383" y="92488"/>
                      </a:lnTo>
                      <a:lnTo>
                        <a:pt x="10858" y="95155"/>
                      </a:lnTo>
                      <a:lnTo>
                        <a:pt x="12002" y="100108"/>
                      </a:lnTo>
                      <a:lnTo>
                        <a:pt x="11621" y="101441"/>
                      </a:lnTo>
                      <a:lnTo>
                        <a:pt x="15145" y="107347"/>
                      </a:lnTo>
                      <a:lnTo>
                        <a:pt x="19050" y="110014"/>
                      </a:lnTo>
                      <a:lnTo>
                        <a:pt x="17526" y="113633"/>
                      </a:lnTo>
                      <a:lnTo>
                        <a:pt x="20669" y="115443"/>
                      </a:lnTo>
                      <a:lnTo>
                        <a:pt x="20669" y="118586"/>
                      </a:lnTo>
                      <a:lnTo>
                        <a:pt x="19526" y="119920"/>
                      </a:lnTo>
                      <a:lnTo>
                        <a:pt x="22289" y="123063"/>
                      </a:lnTo>
                      <a:lnTo>
                        <a:pt x="23813" y="126206"/>
                      </a:lnTo>
                      <a:lnTo>
                        <a:pt x="26575" y="124873"/>
                      </a:lnTo>
                      <a:lnTo>
                        <a:pt x="32004" y="127159"/>
                      </a:lnTo>
                      <a:lnTo>
                        <a:pt x="36290" y="125349"/>
                      </a:lnTo>
                      <a:lnTo>
                        <a:pt x="36671" y="126682"/>
                      </a:lnTo>
                      <a:lnTo>
                        <a:pt x="32385" y="128969"/>
                      </a:lnTo>
                      <a:lnTo>
                        <a:pt x="27718" y="135731"/>
                      </a:lnTo>
                      <a:lnTo>
                        <a:pt x="28099" y="137541"/>
                      </a:lnTo>
                      <a:lnTo>
                        <a:pt x="32004" y="138017"/>
                      </a:lnTo>
                      <a:lnTo>
                        <a:pt x="33147" y="146113"/>
                      </a:lnTo>
                      <a:lnTo>
                        <a:pt x="32004" y="152400"/>
                      </a:lnTo>
                      <a:lnTo>
                        <a:pt x="30099" y="155067"/>
                      </a:lnTo>
                      <a:lnTo>
                        <a:pt x="30480" y="158687"/>
                      </a:lnTo>
                      <a:lnTo>
                        <a:pt x="29718" y="166306"/>
                      </a:lnTo>
                      <a:lnTo>
                        <a:pt x="31242" y="168593"/>
                      </a:lnTo>
                      <a:lnTo>
                        <a:pt x="31242" y="172688"/>
                      </a:lnTo>
                      <a:lnTo>
                        <a:pt x="32766" y="178498"/>
                      </a:lnTo>
                      <a:lnTo>
                        <a:pt x="34290" y="177641"/>
                      </a:lnTo>
                      <a:lnTo>
                        <a:pt x="36195" y="178498"/>
                      </a:lnTo>
                      <a:lnTo>
                        <a:pt x="38100" y="184309"/>
                      </a:lnTo>
                      <a:lnTo>
                        <a:pt x="41243" y="185166"/>
                      </a:lnTo>
                      <a:lnTo>
                        <a:pt x="41624" y="189167"/>
                      </a:lnTo>
                      <a:lnTo>
                        <a:pt x="40862" y="191834"/>
                      </a:lnTo>
                      <a:lnTo>
                        <a:pt x="40862" y="195834"/>
                      </a:lnTo>
                      <a:lnTo>
                        <a:pt x="43625" y="197644"/>
                      </a:lnTo>
                      <a:lnTo>
                        <a:pt x="46006" y="198120"/>
                      </a:lnTo>
                      <a:lnTo>
                        <a:pt x="44863" y="200787"/>
                      </a:lnTo>
                      <a:lnTo>
                        <a:pt x="45244" y="208407"/>
                      </a:lnTo>
                      <a:lnTo>
                        <a:pt x="44863" y="211550"/>
                      </a:lnTo>
                      <a:lnTo>
                        <a:pt x="45625" y="212884"/>
                      </a:lnTo>
                      <a:lnTo>
                        <a:pt x="44101" y="215551"/>
                      </a:lnTo>
                      <a:lnTo>
                        <a:pt x="45244" y="217837"/>
                      </a:lnTo>
                      <a:lnTo>
                        <a:pt x="45244" y="221456"/>
                      </a:lnTo>
                      <a:lnTo>
                        <a:pt x="41339" y="226409"/>
                      </a:lnTo>
                      <a:lnTo>
                        <a:pt x="39815" y="234982"/>
                      </a:lnTo>
                      <a:lnTo>
                        <a:pt x="42958" y="234982"/>
                      </a:lnTo>
                      <a:lnTo>
                        <a:pt x="46863" y="233648"/>
                      </a:lnTo>
                      <a:lnTo>
                        <a:pt x="51530" y="232315"/>
                      </a:lnTo>
                      <a:lnTo>
                        <a:pt x="53912" y="230981"/>
                      </a:lnTo>
                      <a:lnTo>
                        <a:pt x="54292" y="234125"/>
                      </a:lnTo>
                      <a:lnTo>
                        <a:pt x="57817" y="234125"/>
                      </a:lnTo>
                      <a:lnTo>
                        <a:pt x="62103" y="237268"/>
                      </a:lnTo>
                      <a:lnTo>
                        <a:pt x="60960" y="239554"/>
                      </a:lnTo>
                      <a:lnTo>
                        <a:pt x="64484" y="240887"/>
                      </a:lnTo>
                      <a:lnTo>
                        <a:pt x="66866" y="243173"/>
                      </a:lnTo>
                      <a:lnTo>
                        <a:pt x="73057" y="253460"/>
                      </a:lnTo>
                      <a:lnTo>
                        <a:pt x="76200" y="252984"/>
                      </a:lnTo>
                      <a:lnTo>
                        <a:pt x="78105" y="253841"/>
                      </a:lnTo>
                      <a:lnTo>
                        <a:pt x="78105" y="256985"/>
                      </a:lnTo>
                      <a:lnTo>
                        <a:pt x="82010" y="257842"/>
                      </a:lnTo>
                      <a:lnTo>
                        <a:pt x="80486" y="261461"/>
                      </a:lnTo>
                      <a:lnTo>
                        <a:pt x="85154" y="260985"/>
                      </a:lnTo>
                      <a:lnTo>
                        <a:pt x="92202" y="256508"/>
                      </a:lnTo>
                      <a:lnTo>
                        <a:pt x="89059" y="251555"/>
                      </a:lnTo>
                      <a:lnTo>
                        <a:pt x="88297" y="248888"/>
                      </a:lnTo>
                      <a:lnTo>
                        <a:pt x="83249" y="243935"/>
                      </a:lnTo>
                      <a:lnTo>
                        <a:pt x="84392" y="243459"/>
                      </a:lnTo>
                      <a:lnTo>
                        <a:pt x="85916" y="238982"/>
                      </a:lnTo>
                      <a:lnTo>
                        <a:pt x="88678" y="229076"/>
                      </a:lnTo>
                      <a:lnTo>
                        <a:pt x="90202" y="226790"/>
                      </a:lnTo>
                      <a:lnTo>
                        <a:pt x="91726" y="222790"/>
                      </a:lnTo>
                      <a:lnTo>
                        <a:pt x="98393" y="219170"/>
                      </a:lnTo>
                      <a:lnTo>
                        <a:pt x="96869" y="212027"/>
                      </a:lnTo>
                      <a:lnTo>
                        <a:pt x="94107" y="207550"/>
                      </a:lnTo>
                      <a:lnTo>
                        <a:pt x="92583" y="203073"/>
                      </a:lnTo>
                      <a:lnTo>
                        <a:pt x="95726" y="202597"/>
                      </a:lnTo>
                      <a:lnTo>
                        <a:pt x="96869" y="197168"/>
                      </a:lnTo>
                      <a:lnTo>
                        <a:pt x="96869" y="192691"/>
                      </a:lnTo>
                      <a:lnTo>
                        <a:pt x="98774" y="189547"/>
                      </a:lnTo>
                      <a:lnTo>
                        <a:pt x="100679" y="188214"/>
                      </a:lnTo>
                      <a:lnTo>
                        <a:pt x="103442" y="182785"/>
                      </a:lnTo>
                      <a:lnTo>
                        <a:pt x="102299" y="177355"/>
                      </a:lnTo>
                      <a:lnTo>
                        <a:pt x="103442" y="175546"/>
                      </a:lnTo>
                      <a:lnTo>
                        <a:pt x="105346" y="170117"/>
                      </a:lnTo>
                      <a:lnTo>
                        <a:pt x="106871" y="168307"/>
                      </a:lnTo>
                      <a:lnTo>
                        <a:pt x="106871" y="165640"/>
                      </a:lnTo>
                      <a:lnTo>
                        <a:pt x="108775" y="162020"/>
                      </a:lnTo>
                      <a:lnTo>
                        <a:pt x="110681" y="160211"/>
                      </a:lnTo>
                      <a:lnTo>
                        <a:pt x="112586" y="160687"/>
                      </a:lnTo>
                      <a:lnTo>
                        <a:pt x="113729" y="157067"/>
                      </a:lnTo>
                      <a:lnTo>
                        <a:pt x="111347" y="153448"/>
                      </a:lnTo>
                      <a:lnTo>
                        <a:pt x="111728" y="148971"/>
                      </a:lnTo>
                      <a:lnTo>
                        <a:pt x="110966" y="147638"/>
                      </a:lnTo>
                      <a:lnTo>
                        <a:pt x="111728" y="144494"/>
                      </a:lnTo>
                      <a:lnTo>
                        <a:pt x="114110" y="142208"/>
                      </a:lnTo>
                      <a:lnTo>
                        <a:pt x="118777" y="140875"/>
                      </a:lnTo>
                      <a:lnTo>
                        <a:pt x="126206" y="131826"/>
                      </a:lnTo>
                      <a:lnTo>
                        <a:pt x="132874" y="127349"/>
                      </a:lnTo>
                      <a:lnTo>
                        <a:pt x="134398" y="118777"/>
                      </a:lnTo>
                      <a:lnTo>
                        <a:pt x="134017" y="116110"/>
                      </a:lnTo>
                      <a:lnTo>
                        <a:pt x="135922" y="112490"/>
                      </a:lnTo>
                      <a:lnTo>
                        <a:pt x="140208" y="108871"/>
                      </a:lnTo>
                      <a:lnTo>
                        <a:pt x="142970" y="109347"/>
                      </a:lnTo>
                      <a:lnTo>
                        <a:pt x="143732" y="112967"/>
                      </a:lnTo>
                      <a:lnTo>
                        <a:pt x="145256" y="114776"/>
                      </a:lnTo>
                      <a:lnTo>
                        <a:pt x="148400" y="115253"/>
                      </a:lnTo>
                      <a:lnTo>
                        <a:pt x="150781" y="113919"/>
                      </a:lnTo>
                      <a:lnTo>
                        <a:pt x="155448" y="112586"/>
                      </a:lnTo>
                      <a:lnTo>
                        <a:pt x="159353" y="113062"/>
                      </a:lnTo>
                      <a:lnTo>
                        <a:pt x="161258" y="109919"/>
                      </a:lnTo>
                      <a:lnTo>
                        <a:pt x="166307" y="103632"/>
                      </a:lnTo>
                      <a:lnTo>
                        <a:pt x="167069" y="101346"/>
                      </a:lnTo>
                      <a:lnTo>
                        <a:pt x="168592" y="100870"/>
                      </a:lnTo>
                      <a:lnTo>
                        <a:pt x="172879" y="97727"/>
                      </a:lnTo>
                      <a:lnTo>
                        <a:pt x="176403" y="96393"/>
                      </a:lnTo>
                      <a:lnTo>
                        <a:pt x="180308" y="95917"/>
                      </a:lnTo>
                      <a:lnTo>
                        <a:pt x="178403" y="94583"/>
                      </a:lnTo>
                      <a:lnTo>
                        <a:pt x="177641" y="91440"/>
                      </a:lnTo>
                      <a:lnTo>
                        <a:pt x="180023" y="88773"/>
                      </a:lnTo>
                      <a:lnTo>
                        <a:pt x="178117" y="85154"/>
                      </a:lnTo>
                      <a:lnTo>
                        <a:pt x="177356" y="82010"/>
                      </a:lnTo>
                      <a:lnTo>
                        <a:pt x="182404" y="82868"/>
                      </a:lnTo>
                      <a:lnTo>
                        <a:pt x="183928" y="80581"/>
                      </a:lnTo>
                      <a:lnTo>
                        <a:pt x="183928" y="76105"/>
                      </a:lnTo>
                      <a:lnTo>
                        <a:pt x="180404" y="75629"/>
                      </a:lnTo>
                      <a:lnTo>
                        <a:pt x="178022" y="73819"/>
                      </a:lnTo>
                      <a:lnTo>
                        <a:pt x="176117" y="74295"/>
                      </a:lnTo>
                      <a:lnTo>
                        <a:pt x="172593" y="72485"/>
                      </a:lnTo>
                      <a:lnTo>
                        <a:pt x="172212" y="69818"/>
                      </a:lnTo>
                      <a:lnTo>
                        <a:pt x="168688" y="65342"/>
                      </a:lnTo>
                      <a:lnTo>
                        <a:pt x="165925" y="63532"/>
                      </a:lnTo>
                      <a:lnTo>
                        <a:pt x="167450" y="59436"/>
                      </a:lnTo>
                      <a:lnTo>
                        <a:pt x="162020" y="55817"/>
                      </a:lnTo>
                      <a:lnTo>
                        <a:pt x="161639" y="52197"/>
                      </a:lnTo>
                      <a:lnTo>
                        <a:pt x="160496" y="48101"/>
                      </a:lnTo>
                      <a:lnTo>
                        <a:pt x="158972" y="45815"/>
                      </a:lnTo>
                      <a:lnTo>
                        <a:pt x="156591" y="45339"/>
                      </a:lnTo>
                      <a:lnTo>
                        <a:pt x="155829" y="43529"/>
                      </a:lnTo>
                      <a:lnTo>
                        <a:pt x="152686" y="45339"/>
                      </a:lnTo>
                      <a:lnTo>
                        <a:pt x="149542" y="49435"/>
                      </a:lnTo>
                      <a:lnTo>
                        <a:pt x="144494" y="51245"/>
                      </a:lnTo>
                      <a:lnTo>
                        <a:pt x="141732" y="48101"/>
                      </a:lnTo>
                      <a:lnTo>
                        <a:pt x="143256" y="43148"/>
                      </a:lnTo>
                      <a:lnTo>
                        <a:pt x="142875" y="40481"/>
                      </a:lnTo>
                      <a:lnTo>
                        <a:pt x="145256" y="28765"/>
                      </a:lnTo>
                      <a:lnTo>
                        <a:pt x="144875" y="26956"/>
                      </a:lnTo>
                      <a:lnTo>
                        <a:pt x="146018" y="23813"/>
                      </a:lnTo>
                      <a:lnTo>
                        <a:pt x="143637" y="18383"/>
                      </a:lnTo>
                      <a:lnTo>
                        <a:pt x="141256" y="16097"/>
                      </a:lnTo>
                      <a:lnTo>
                        <a:pt x="136970" y="8382"/>
                      </a:lnTo>
                      <a:lnTo>
                        <a:pt x="134588" y="1619"/>
                      </a:lnTo>
                    </a:path>
                  </a:pathLst>
                </a:custGeom>
                <a:grpFill/>
                <a:ln w="9525" cap="flat">
                  <a:solidFill>
                    <a:srgbClr val="0E4063"/>
                  </a:solidFill>
                  <a:prstDash val="solid"/>
                  <a:miter/>
                </a:ln>
              </p:spPr>
              <p:txBody>
                <a:bodyPr rtlCol="0" anchor="ctr"/>
                <a:lstStyle/>
                <a:p>
                  <a:endParaRPr lang="en-GB"/>
                </a:p>
              </p:txBody>
            </p:sp>
            <p:sp>
              <p:nvSpPr>
                <p:cNvPr id="17" name="Freeform: Shape 333">
                  <a:extLst>
                    <a:ext uri="{FF2B5EF4-FFF2-40B4-BE49-F238E27FC236}">
                      <a16:creationId xmlns:a16="http://schemas.microsoft.com/office/drawing/2014/main" id="{CA7D6595-97E7-4586-9A08-FAB4527B8540}"/>
                    </a:ext>
                  </a:extLst>
                </p:cNvPr>
                <p:cNvSpPr/>
                <p:nvPr/>
              </p:nvSpPr>
              <p:spPr>
                <a:xfrm>
                  <a:off x="5771733" y="5609832"/>
                  <a:ext cx="104855" cy="167370"/>
                </a:xfrm>
                <a:custGeom>
                  <a:avLst/>
                  <a:gdLst>
                    <a:gd name="connsiteX0" fmla="*/ 2667 w 66960"/>
                    <a:gd name="connsiteY0" fmla="*/ 0 h 117538"/>
                    <a:gd name="connsiteX1" fmla="*/ 3048 w 66960"/>
                    <a:gd name="connsiteY1" fmla="*/ 3619 h 117538"/>
                    <a:gd name="connsiteX2" fmla="*/ 1143 w 66960"/>
                    <a:gd name="connsiteY2" fmla="*/ 4096 h 117538"/>
                    <a:gd name="connsiteX3" fmla="*/ 0 w 66960"/>
                    <a:gd name="connsiteY3" fmla="*/ 5905 h 117538"/>
                    <a:gd name="connsiteX4" fmla="*/ 762 w 66960"/>
                    <a:gd name="connsiteY4" fmla="*/ 10382 h 117538"/>
                    <a:gd name="connsiteX5" fmla="*/ 3524 w 66960"/>
                    <a:gd name="connsiteY5" fmla="*/ 12668 h 117538"/>
                    <a:gd name="connsiteX6" fmla="*/ 3524 w 66960"/>
                    <a:gd name="connsiteY6" fmla="*/ 16288 h 117538"/>
                    <a:gd name="connsiteX7" fmla="*/ 1143 w 66960"/>
                    <a:gd name="connsiteY7" fmla="*/ 20383 h 117538"/>
                    <a:gd name="connsiteX8" fmla="*/ 3048 w 66960"/>
                    <a:gd name="connsiteY8" fmla="*/ 21241 h 117538"/>
                    <a:gd name="connsiteX9" fmla="*/ 1143 w 66960"/>
                    <a:gd name="connsiteY9" fmla="*/ 27051 h 117538"/>
                    <a:gd name="connsiteX10" fmla="*/ 2286 w 66960"/>
                    <a:gd name="connsiteY10" fmla="*/ 29718 h 117538"/>
                    <a:gd name="connsiteX11" fmla="*/ 6191 w 66960"/>
                    <a:gd name="connsiteY11" fmla="*/ 32004 h 117538"/>
                    <a:gd name="connsiteX12" fmla="*/ 6572 w 66960"/>
                    <a:gd name="connsiteY12" fmla="*/ 36481 h 117538"/>
                    <a:gd name="connsiteX13" fmla="*/ 10478 w 66960"/>
                    <a:gd name="connsiteY13" fmla="*/ 36957 h 117538"/>
                    <a:gd name="connsiteX14" fmla="*/ 11621 w 66960"/>
                    <a:gd name="connsiteY14" fmla="*/ 37814 h 117538"/>
                    <a:gd name="connsiteX15" fmla="*/ 8858 w 66960"/>
                    <a:gd name="connsiteY15" fmla="*/ 42767 h 117538"/>
                    <a:gd name="connsiteX16" fmla="*/ 13145 w 66960"/>
                    <a:gd name="connsiteY16" fmla="*/ 44101 h 117538"/>
                    <a:gd name="connsiteX17" fmla="*/ 15050 w 66960"/>
                    <a:gd name="connsiteY17" fmla="*/ 43243 h 117538"/>
                    <a:gd name="connsiteX18" fmla="*/ 20860 w 66960"/>
                    <a:gd name="connsiteY18" fmla="*/ 47720 h 117538"/>
                    <a:gd name="connsiteX19" fmla="*/ 18955 w 66960"/>
                    <a:gd name="connsiteY19" fmla="*/ 50006 h 117538"/>
                    <a:gd name="connsiteX20" fmla="*/ 21717 w 66960"/>
                    <a:gd name="connsiteY20" fmla="*/ 52292 h 117538"/>
                    <a:gd name="connsiteX21" fmla="*/ 19336 w 66960"/>
                    <a:gd name="connsiteY21" fmla="*/ 55435 h 117538"/>
                    <a:gd name="connsiteX22" fmla="*/ 21717 w 66960"/>
                    <a:gd name="connsiteY22" fmla="*/ 59055 h 117538"/>
                    <a:gd name="connsiteX23" fmla="*/ 25622 w 66960"/>
                    <a:gd name="connsiteY23" fmla="*/ 61722 h 117538"/>
                    <a:gd name="connsiteX24" fmla="*/ 28004 w 66960"/>
                    <a:gd name="connsiteY24" fmla="*/ 60865 h 117538"/>
                    <a:gd name="connsiteX25" fmla="*/ 30385 w 66960"/>
                    <a:gd name="connsiteY25" fmla="*/ 63151 h 117538"/>
                    <a:gd name="connsiteX26" fmla="*/ 33147 w 66960"/>
                    <a:gd name="connsiteY26" fmla="*/ 68961 h 117538"/>
                    <a:gd name="connsiteX27" fmla="*/ 35528 w 66960"/>
                    <a:gd name="connsiteY27" fmla="*/ 72580 h 117538"/>
                    <a:gd name="connsiteX28" fmla="*/ 33623 w 66960"/>
                    <a:gd name="connsiteY28" fmla="*/ 73914 h 117538"/>
                    <a:gd name="connsiteX29" fmla="*/ 35528 w 66960"/>
                    <a:gd name="connsiteY29" fmla="*/ 75724 h 117538"/>
                    <a:gd name="connsiteX30" fmla="*/ 36671 w 66960"/>
                    <a:gd name="connsiteY30" fmla="*/ 78391 h 117538"/>
                    <a:gd name="connsiteX31" fmla="*/ 30480 w 66960"/>
                    <a:gd name="connsiteY31" fmla="*/ 81058 h 117538"/>
                    <a:gd name="connsiteX32" fmla="*/ 27337 w 66960"/>
                    <a:gd name="connsiteY32" fmla="*/ 83344 h 117538"/>
                    <a:gd name="connsiteX33" fmla="*/ 26575 w 66960"/>
                    <a:gd name="connsiteY33" fmla="*/ 85630 h 117538"/>
                    <a:gd name="connsiteX34" fmla="*/ 23432 w 66960"/>
                    <a:gd name="connsiteY34" fmla="*/ 87439 h 117538"/>
                    <a:gd name="connsiteX35" fmla="*/ 22670 w 66960"/>
                    <a:gd name="connsiteY35" fmla="*/ 88773 h 117538"/>
                    <a:gd name="connsiteX36" fmla="*/ 19145 w 66960"/>
                    <a:gd name="connsiteY36" fmla="*/ 90106 h 117538"/>
                    <a:gd name="connsiteX37" fmla="*/ 16002 w 66960"/>
                    <a:gd name="connsiteY37" fmla="*/ 94107 h 117538"/>
                    <a:gd name="connsiteX38" fmla="*/ 19145 w 66960"/>
                    <a:gd name="connsiteY38" fmla="*/ 97250 h 117538"/>
                    <a:gd name="connsiteX39" fmla="*/ 22289 w 66960"/>
                    <a:gd name="connsiteY39" fmla="*/ 101727 h 117538"/>
                    <a:gd name="connsiteX40" fmla="*/ 28099 w 66960"/>
                    <a:gd name="connsiteY40" fmla="*/ 106680 h 117538"/>
                    <a:gd name="connsiteX41" fmla="*/ 30480 w 66960"/>
                    <a:gd name="connsiteY41" fmla="*/ 109823 h 117538"/>
                    <a:gd name="connsiteX42" fmla="*/ 36671 w 66960"/>
                    <a:gd name="connsiteY42" fmla="*/ 115252 h 117538"/>
                    <a:gd name="connsiteX43" fmla="*/ 42101 w 66960"/>
                    <a:gd name="connsiteY43" fmla="*/ 117538 h 117538"/>
                    <a:gd name="connsiteX44" fmla="*/ 40196 w 66960"/>
                    <a:gd name="connsiteY44" fmla="*/ 113919 h 117538"/>
                    <a:gd name="connsiteX45" fmla="*/ 41339 w 66960"/>
                    <a:gd name="connsiteY45" fmla="*/ 111252 h 117538"/>
                    <a:gd name="connsiteX46" fmla="*/ 40958 w 66960"/>
                    <a:gd name="connsiteY46" fmla="*/ 107251 h 117538"/>
                    <a:gd name="connsiteX47" fmla="*/ 42482 w 66960"/>
                    <a:gd name="connsiteY47" fmla="*/ 103251 h 117538"/>
                    <a:gd name="connsiteX48" fmla="*/ 41339 w 66960"/>
                    <a:gd name="connsiteY48" fmla="*/ 101917 h 117538"/>
                    <a:gd name="connsiteX49" fmla="*/ 42482 w 66960"/>
                    <a:gd name="connsiteY49" fmla="*/ 97917 h 117538"/>
                    <a:gd name="connsiteX50" fmla="*/ 46768 w 66960"/>
                    <a:gd name="connsiteY50" fmla="*/ 94297 h 117538"/>
                    <a:gd name="connsiteX51" fmla="*/ 44387 w 66960"/>
                    <a:gd name="connsiteY51" fmla="*/ 92011 h 117538"/>
                    <a:gd name="connsiteX52" fmla="*/ 46292 w 66960"/>
                    <a:gd name="connsiteY52" fmla="*/ 90678 h 117538"/>
                    <a:gd name="connsiteX53" fmla="*/ 46673 w 66960"/>
                    <a:gd name="connsiteY53" fmla="*/ 88868 h 117538"/>
                    <a:gd name="connsiteX54" fmla="*/ 49054 w 66960"/>
                    <a:gd name="connsiteY54" fmla="*/ 87534 h 117538"/>
                    <a:gd name="connsiteX55" fmla="*/ 52578 w 66960"/>
                    <a:gd name="connsiteY55" fmla="*/ 81724 h 117538"/>
                    <a:gd name="connsiteX56" fmla="*/ 55340 w 66960"/>
                    <a:gd name="connsiteY56" fmla="*/ 81724 h 117538"/>
                    <a:gd name="connsiteX57" fmla="*/ 58865 w 66960"/>
                    <a:gd name="connsiteY57" fmla="*/ 79915 h 117538"/>
                    <a:gd name="connsiteX58" fmla="*/ 63913 w 66960"/>
                    <a:gd name="connsiteY58" fmla="*/ 79915 h 117538"/>
                    <a:gd name="connsiteX59" fmla="*/ 65437 w 66960"/>
                    <a:gd name="connsiteY59" fmla="*/ 77629 h 117538"/>
                    <a:gd name="connsiteX60" fmla="*/ 63913 w 66960"/>
                    <a:gd name="connsiteY60" fmla="*/ 74962 h 117538"/>
                    <a:gd name="connsiteX61" fmla="*/ 63913 w 66960"/>
                    <a:gd name="connsiteY61" fmla="*/ 74104 h 117538"/>
                    <a:gd name="connsiteX62" fmla="*/ 63151 w 66960"/>
                    <a:gd name="connsiteY62" fmla="*/ 72771 h 117538"/>
                    <a:gd name="connsiteX63" fmla="*/ 62770 w 66960"/>
                    <a:gd name="connsiteY63" fmla="*/ 72771 h 117538"/>
                    <a:gd name="connsiteX64" fmla="*/ 62008 w 66960"/>
                    <a:gd name="connsiteY64" fmla="*/ 71914 h 117538"/>
                    <a:gd name="connsiteX65" fmla="*/ 62008 w 66960"/>
                    <a:gd name="connsiteY65" fmla="*/ 69247 h 117538"/>
                    <a:gd name="connsiteX66" fmla="*/ 62389 w 66960"/>
                    <a:gd name="connsiteY66" fmla="*/ 67437 h 117538"/>
                    <a:gd name="connsiteX67" fmla="*/ 63532 w 66960"/>
                    <a:gd name="connsiteY67" fmla="*/ 65151 h 117538"/>
                    <a:gd name="connsiteX68" fmla="*/ 63913 w 66960"/>
                    <a:gd name="connsiteY68" fmla="*/ 59722 h 117538"/>
                    <a:gd name="connsiteX69" fmla="*/ 62770 w 66960"/>
                    <a:gd name="connsiteY69" fmla="*/ 57055 h 117538"/>
                    <a:gd name="connsiteX70" fmla="*/ 59627 w 66960"/>
                    <a:gd name="connsiteY70" fmla="*/ 52102 h 117538"/>
                    <a:gd name="connsiteX71" fmla="*/ 54197 w 66960"/>
                    <a:gd name="connsiteY71" fmla="*/ 51625 h 117538"/>
                    <a:gd name="connsiteX72" fmla="*/ 53435 w 66960"/>
                    <a:gd name="connsiteY72" fmla="*/ 46672 h 117538"/>
                    <a:gd name="connsiteX73" fmla="*/ 50673 w 66960"/>
                    <a:gd name="connsiteY73" fmla="*/ 42672 h 117538"/>
                    <a:gd name="connsiteX74" fmla="*/ 51435 w 66960"/>
                    <a:gd name="connsiteY74" fmla="*/ 40862 h 117538"/>
                    <a:gd name="connsiteX75" fmla="*/ 54959 w 66960"/>
                    <a:gd name="connsiteY75" fmla="*/ 36862 h 117538"/>
                    <a:gd name="connsiteX76" fmla="*/ 55721 w 66960"/>
                    <a:gd name="connsiteY76" fmla="*/ 34576 h 117538"/>
                    <a:gd name="connsiteX77" fmla="*/ 60389 w 66960"/>
                    <a:gd name="connsiteY77" fmla="*/ 31909 h 117538"/>
                    <a:gd name="connsiteX78" fmla="*/ 61532 w 66960"/>
                    <a:gd name="connsiteY78" fmla="*/ 28765 h 117538"/>
                    <a:gd name="connsiteX79" fmla="*/ 63437 w 66960"/>
                    <a:gd name="connsiteY79" fmla="*/ 26956 h 117538"/>
                    <a:gd name="connsiteX80" fmla="*/ 65818 w 66960"/>
                    <a:gd name="connsiteY80" fmla="*/ 22955 h 117538"/>
                    <a:gd name="connsiteX81" fmla="*/ 66961 w 66960"/>
                    <a:gd name="connsiteY81" fmla="*/ 19812 h 117538"/>
                    <a:gd name="connsiteX82" fmla="*/ 64579 w 66960"/>
                    <a:gd name="connsiteY82" fmla="*/ 18478 h 117538"/>
                    <a:gd name="connsiteX83" fmla="*/ 62198 w 66960"/>
                    <a:gd name="connsiteY83" fmla="*/ 19812 h 117538"/>
                    <a:gd name="connsiteX84" fmla="*/ 60293 w 66960"/>
                    <a:gd name="connsiteY84" fmla="*/ 19336 h 117538"/>
                    <a:gd name="connsiteX85" fmla="*/ 58769 w 66960"/>
                    <a:gd name="connsiteY85" fmla="*/ 23431 h 117538"/>
                    <a:gd name="connsiteX86" fmla="*/ 56388 w 66960"/>
                    <a:gd name="connsiteY86" fmla="*/ 22955 h 117538"/>
                    <a:gd name="connsiteX87" fmla="*/ 54007 w 66960"/>
                    <a:gd name="connsiteY87" fmla="*/ 23813 h 117538"/>
                    <a:gd name="connsiteX88" fmla="*/ 48958 w 66960"/>
                    <a:gd name="connsiteY88" fmla="*/ 22955 h 117538"/>
                    <a:gd name="connsiteX89" fmla="*/ 51340 w 66960"/>
                    <a:gd name="connsiteY89" fmla="*/ 17145 h 117538"/>
                    <a:gd name="connsiteX90" fmla="*/ 45911 w 66960"/>
                    <a:gd name="connsiteY90" fmla="*/ 16669 h 117538"/>
                    <a:gd name="connsiteX91" fmla="*/ 39243 w 66960"/>
                    <a:gd name="connsiteY91" fmla="*/ 14859 h 117538"/>
                    <a:gd name="connsiteX92" fmla="*/ 36100 w 66960"/>
                    <a:gd name="connsiteY92" fmla="*/ 13049 h 117538"/>
                    <a:gd name="connsiteX93" fmla="*/ 35719 w 66960"/>
                    <a:gd name="connsiteY93" fmla="*/ 15716 h 117538"/>
                    <a:gd name="connsiteX94" fmla="*/ 33814 w 66960"/>
                    <a:gd name="connsiteY94" fmla="*/ 18383 h 117538"/>
                    <a:gd name="connsiteX95" fmla="*/ 32290 w 66960"/>
                    <a:gd name="connsiteY95" fmla="*/ 15716 h 117538"/>
                    <a:gd name="connsiteX96" fmla="*/ 29908 w 66960"/>
                    <a:gd name="connsiteY96" fmla="*/ 16192 h 117538"/>
                    <a:gd name="connsiteX97" fmla="*/ 25241 w 66960"/>
                    <a:gd name="connsiteY97" fmla="*/ 14383 h 117538"/>
                    <a:gd name="connsiteX98" fmla="*/ 26384 w 66960"/>
                    <a:gd name="connsiteY98" fmla="*/ 10287 h 117538"/>
                    <a:gd name="connsiteX99" fmla="*/ 24479 w 66960"/>
                    <a:gd name="connsiteY99" fmla="*/ 10287 h 117538"/>
                    <a:gd name="connsiteX100" fmla="*/ 22574 w 66960"/>
                    <a:gd name="connsiteY100" fmla="*/ 6191 h 117538"/>
                    <a:gd name="connsiteX101" fmla="*/ 14002 w 66960"/>
                    <a:gd name="connsiteY101" fmla="*/ 2096 h 117538"/>
                    <a:gd name="connsiteX102" fmla="*/ 6572 w 66960"/>
                    <a:gd name="connsiteY102" fmla="*/ 286 h 117538"/>
                    <a:gd name="connsiteX103" fmla="*/ 2667 w 66960"/>
                    <a:gd name="connsiteY103" fmla="*/ 286 h 117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66960" h="117538">
                      <a:moveTo>
                        <a:pt x="2667" y="0"/>
                      </a:moveTo>
                      <a:lnTo>
                        <a:pt x="3048" y="3619"/>
                      </a:lnTo>
                      <a:lnTo>
                        <a:pt x="1143" y="4096"/>
                      </a:lnTo>
                      <a:lnTo>
                        <a:pt x="0" y="5905"/>
                      </a:lnTo>
                      <a:lnTo>
                        <a:pt x="762" y="10382"/>
                      </a:lnTo>
                      <a:lnTo>
                        <a:pt x="3524" y="12668"/>
                      </a:lnTo>
                      <a:lnTo>
                        <a:pt x="3524" y="16288"/>
                      </a:lnTo>
                      <a:lnTo>
                        <a:pt x="1143" y="20383"/>
                      </a:lnTo>
                      <a:lnTo>
                        <a:pt x="3048" y="21241"/>
                      </a:lnTo>
                      <a:lnTo>
                        <a:pt x="1143" y="27051"/>
                      </a:lnTo>
                      <a:lnTo>
                        <a:pt x="2286" y="29718"/>
                      </a:lnTo>
                      <a:lnTo>
                        <a:pt x="6191" y="32004"/>
                      </a:lnTo>
                      <a:lnTo>
                        <a:pt x="6572" y="36481"/>
                      </a:lnTo>
                      <a:lnTo>
                        <a:pt x="10478" y="36957"/>
                      </a:lnTo>
                      <a:lnTo>
                        <a:pt x="11621" y="37814"/>
                      </a:lnTo>
                      <a:lnTo>
                        <a:pt x="8858" y="42767"/>
                      </a:lnTo>
                      <a:lnTo>
                        <a:pt x="13145" y="44101"/>
                      </a:lnTo>
                      <a:lnTo>
                        <a:pt x="15050" y="43243"/>
                      </a:lnTo>
                      <a:lnTo>
                        <a:pt x="20860" y="47720"/>
                      </a:lnTo>
                      <a:lnTo>
                        <a:pt x="18955" y="50006"/>
                      </a:lnTo>
                      <a:lnTo>
                        <a:pt x="21717" y="52292"/>
                      </a:lnTo>
                      <a:lnTo>
                        <a:pt x="19336" y="55435"/>
                      </a:lnTo>
                      <a:lnTo>
                        <a:pt x="21717" y="59055"/>
                      </a:lnTo>
                      <a:lnTo>
                        <a:pt x="25622" y="61722"/>
                      </a:lnTo>
                      <a:lnTo>
                        <a:pt x="28004" y="60865"/>
                      </a:lnTo>
                      <a:lnTo>
                        <a:pt x="30385" y="63151"/>
                      </a:lnTo>
                      <a:lnTo>
                        <a:pt x="33147" y="68961"/>
                      </a:lnTo>
                      <a:lnTo>
                        <a:pt x="35528" y="72580"/>
                      </a:lnTo>
                      <a:lnTo>
                        <a:pt x="33623" y="73914"/>
                      </a:lnTo>
                      <a:lnTo>
                        <a:pt x="35528" y="75724"/>
                      </a:lnTo>
                      <a:lnTo>
                        <a:pt x="36671" y="78391"/>
                      </a:lnTo>
                      <a:lnTo>
                        <a:pt x="30480" y="81058"/>
                      </a:lnTo>
                      <a:lnTo>
                        <a:pt x="27337" y="83344"/>
                      </a:lnTo>
                      <a:lnTo>
                        <a:pt x="26575" y="85630"/>
                      </a:lnTo>
                      <a:lnTo>
                        <a:pt x="23432" y="87439"/>
                      </a:lnTo>
                      <a:lnTo>
                        <a:pt x="22670" y="88773"/>
                      </a:lnTo>
                      <a:lnTo>
                        <a:pt x="19145" y="90106"/>
                      </a:lnTo>
                      <a:lnTo>
                        <a:pt x="16002" y="94107"/>
                      </a:lnTo>
                      <a:lnTo>
                        <a:pt x="19145" y="97250"/>
                      </a:lnTo>
                      <a:lnTo>
                        <a:pt x="22289" y="101727"/>
                      </a:lnTo>
                      <a:lnTo>
                        <a:pt x="28099" y="106680"/>
                      </a:lnTo>
                      <a:lnTo>
                        <a:pt x="30480" y="109823"/>
                      </a:lnTo>
                      <a:lnTo>
                        <a:pt x="36671" y="115252"/>
                      </a:lnTo>
                      <a:lnTo>
                        <a:pt x="42101" y="117538"/>
                      </a:lnTo>
                      <a:lnTo>
                        <a:pt x="40196" y="113919"/>
                      </a:lnTo>
                      <a:lnTo>
                        <a:pt x="41339" y="111252"/>
                      </a:lnTo>
                      <a:lnTo>
                        <a:pt x="40958" y="107251"/>
                      </a:lnTo>
                      <a:lnTo>
                        <a:pt x="42482" y="103251"/>
                      </a:lnTo>
                      <a:lnTo>
                        <a:pt x="41339" y="101917"/>
                      </a:lnTo>
                      <a:lnTo>
                        <a:pt x="42482" y="97917"/>
                      </a:lnTo>
                      <a:lnTo>
                        <a:pt x="46768" y="94297"/>
                      </a:lnTo>
                      <a:lnTo>
                        <a:pt x="44387" y="92011"/>
                      </a:lnTo>
                      <a:lnTo>
                        <a:pt x="46292" y="90678"/>
                      </a:lnTo>
                      <a:lnTo>
                        <a:pt x="46673" y="88868"/>
                      </a:lnTo>
                      <a:lnTo>
                        <a:pt x="49054" y="87534"/>
                      </a:lnTo>
                      <a:lnTo>
                        <a:pt x="52578" y="81724"/>
                      </a:lnTo>
                      <a:lnTo>
                        <a:pt x="55340" y="81724"/>
                      </a:lnTo>
                      <a:lnTo>
                        <a:pt x="58865" y="79915"/>
                      </a:lnTo>
                      <a:lnTo>
                        <a:pt x="63913" y="79915"/>
                      </a:lnTo>
                      <a:lnTo>
                        <a:pt x="65437" y="77629"/>
                      </a:lnTo>
                      <a:lnTo>
                        <a:pt x="63913" y="74962"/>
                      </a:lnTo>
                      <a:lnTo>
                        <a:pt x="63913" y="74104"/>
                      </a:lnTo>
                      <a:lnTo>
                        <a:pt x="63151" y="72771"/>
                      </a:lnTo>
                      <a:lnTo>
                        <a:pt x="62770" y="72771"/>
                      </a:lnTo>
                      <a:lnTo>
                        <a:pt x="62008" y="71914"/>
                      </a:lnTo>
                      <a:lnTo>
                        <a:pt x="62008" y="69247"/>
                      </a:lnTo>
                      <a:lnTo>
                        <a:pt x="62389" y="67437"/>
                      </a:lnTo>
                      <a:lnTo>
                        <a:pt x="63532" y="65151"/>
                      </a:lnTo>
                      <a:lnTo>
                        <a:pt x="63913" y="59722"/>
                      </a:lnTo>
                      <a:lnTo>
                        <a:pt x="62770" y="57055"/>
                      </a:lnTo>
                      <a:lnTo>
                        <a:pt x="59627" y="52102"/>
                      </a:lnTo>
                      <a:lnTo>
                        <a:pt x="54197" y="51625"/>
                      </a:lnTo>
                      <a:lnTo>
                        <a:pt x="53435" y="46672"/>
                      </a:lnTo>
                      <a:lnTo>
                        <a:pt x="50673" y="42672"/>
                      </a:lnTo>
                      <a:lnTo>
                        <a:pt x="51435" y="40862"/>
                      </a:lnTo>
                      <a:lnTo>
                        <a:pt x="54959" y="36862"/>
                      </a:lnTo>
                      <a:lnTo>
                        <a:pt x="55721" y="34576"/>
                      </a:lnTo>
                      <a:lnTo>
                        <a:pt x="60389" y="31909"/>
                      </a:lnTo>
                      <a:lnTo>
                        <a:pt x="61532" y="28765"/>
                      </a:lnTo>
                      <a:lnTo>
                        <a:pt x="63437" y="26956"/>
                      </a:lnTo>
                      <a:lnTo>
                        <a:pt x="65818" y="22955"/>
                      </a:lnTo>
                      <a:lnTo>
                        <a:pt x="66961" y="19812"/>
                      </a:lnTo>
                      <a:lnTo>
                        <a:pt x="64579" y="18478"/>
                      </a:lnTo>
                      <a:lnTo>
                        <a:pt x="62198" y="19812"/>
                      </a:lnTo>
                      <a:lnTo>
                        <a:pt x="60293" y="19336"/>
                      </a:lnTo>
                      <a:lnTo>
                        <a:pt x="58769" y="23431"/>
                      </a:lnTo>
                      <a:lnTo>
                        <a:pt x="56388" y="22955"/>
                      </a:lnTo>
                      <a:lnTo>
                        <a:pt x="54007" y="23813"/>
                      </a:lnTo>
                      <a:lnTo>
                        <a:pt x="48958" y="22955"/>
                      </a:lnTo>
                      <a:lnTo>
                        <a:pt x="51340" y="17145"/>
                      </a:lnTo>
                      <a:lnTo>
                        <a:pt x="45911" y="16669"/>
                      </a:lnTo>
                      <a:lnTo>
                        <a:pt x="39243" y="14859"/>
                      </a:lnTo>
                      <a:lnTo>
                        <a:pt x="36100" y="13049"/>
                      </a:lnTo>
                      <a:lnTo>
                        <a:pt x="35719" y="15716"/>
                      </a:lnTo>
                      <a:lnTo>
                        <a:pt x="33814" y="18383"/>
                      </a:lnTo>
                      <a:lnTo>
                        <a:pt x="32290" y="15716"/>
                      </a:lnTo>
                      <a:lnTo>
                        <a:pt x="29908" y="16192"/>
                      </a:lnTo>
                      <a:lnTo>
                        <a:pt x="25241" y="14383"/>
                      </a:lnTo>
                      <a:lnTo>
                        <a:pt x="26384" y="10287"/>
                      </a:lnTo>
                      <a:lnTo>
                        <a:pt x="24479" y="10287"/>
                      </a:lnTo>
                      <a:lnTo>
                        <a:pt x="22574" y="6191"/>
                      </a:lnTo>
                      <a:lnTo>
                        <a:pt x="14002" y="2096"/>
                      </a:lnTo>
                      <a:lnTo>
                        <a:pt x="6572" y="286"/>
                      </a:lnTo>
                      <a:lnTo>
                        <a:pt x="2667" y="286"/>
                      </a:lnTo>
                    </a:path>
                  </a:pathLst>
                </a:custGeom>
                <a:grpFill/>
                <a:ln w="9525" cap="flat">
                  <a:solidFill>
                    <a:srgbClr val="0E4063"/>
                  </a:solidFill>
                  <a:prstDash val="solid"/>
                  <a:miter/>
                </a:ln>
              </p:spPr>
              <p:txBody>
                <a:bodyPr rtlCol="0" anchor="ctr"/>
                <a:lstStyle/>
                <a:p>
                  <a:endParaRPr lang="en-GB"/>
                </a:p>
              </p:txBody>
            </p:sp>
            <p:sp>
              <p:nvSpPr>
                <p:cNvPr id="18" name="Freeform: Shape 334">
                  <a:extLst>
                    <a:ext uri="{FF2B5EF4-FFF2-40B4-BE49-F238E27FC236}">
                      <a16:creationId xmlns:a16="http://schemas.microsoft.com/office/drawing/2014/main" id="{2EC05D19-A9D3-AB7F-4244-A909D82A249E}"/>
                    </a:ext>
                  </a:extLst>
                </p:cNvPr>
                <p:cNvSpPr/>
                <p:nvPr/>
              </p:nvSpPr>
              <p:spPr>
                <a:xfrm>
                  <a:off x="5839151" y="5724441"/>
                  <a:ext cx="147215" cy="95485"/>
                </a:xfrm>
                <a:custGeom>
                  <a:avLst/>
                  <a:gdLst>
                    <a:gd name="connsiteX0" fmla="*/ 20383 w 94011"/>
                    <a:gd name="connsiteY0" fmla="*/ 0 h 67056"/>
                    <a:gd name="connsiteX1" fmla="*/ 15716 w 94011"/>
                    <a:gd name="connsiteY1" fmla="*/ 0 h 67056"/>
                    <a:gd name="connsiteX2" fmla="*/ 9525 w 94011"/>
                    <a:gd name="connsiteY2" fmla="*/ 2286 h 67056"/>
                    <a:gd name="connsiteX3" fmla="*/ 9906 w 94011"/>
                    <a:gd name="connsiteY3" fmla="*/ 4572 h 67056"/>
                    <a:gd name="connsiteX4" fmla="*/ 8001 w 94011"/>
                    <a:gd name="connsiteY4" fmla="*/ 5429 h 67056"/>
                    <a:gd name="connsiteX5" fmla="*/ 6477 w 94011"/>
                    <a:gd name="connsiteY5" fmla="*/ 7715 h 67056"/>
                    <a:gd name="connsiteX6" fmla="*/ 4572 w 94011"/>
                    <a:gd name="connsiteY6" fmla="*/ 8572 h 67056"/>
                    <a:gd name="connsiteX7" fmla="*/ 3048 w 94011"/>
                    <a:gd name="connsiteY7" fmla="*/ 10859 h 67056"/>
                    <a:gd name="connsiteX8" fmla="*/ 5810 w 94011"/>
                    <a:gd name="connsiteY8" fmla="*/ 14002 h 67056"/>
                    <a:gd name="connsiteX9" fmla="*/ 1524 w 94011"/>
                    <a:gd name="connsiteY9" fmla="*/ 17621 h 67056"/>
                    <a:gd name="connsiteX10" fmla="*/ 1524 w 94011"/>
                    <a:gd name="connsiteY10" fmla="*/ 22574 h 67056"/>
                    <a:gd name="connsiteX11" fmla="*/ 0 w 94011"/>
                    <a:gd name="connsiteY11" fmla="*/ 28385 h 67056"/>
                    <a:gd name="connsiteX12" fmla="*/ 762 w 94011"/>
                    <a:gd name="connsiteY12" fmla="*/ 28861 h 67056"/>
                    <a:gd name="connsiteX13" fmla="*/ 381 w 94011"/>
                    <a:gd name="connsiteY13" fmla="*/ 33338 h 67056"/>
                    <a:gd name="connsiteX14" fmla="*/ 2762 w 94011"/>
                    <a:gd name="connsiteY14" fmla="*/ 37338 h 67056"/>
                    <a:gd name="connsiteX15" fmla="*/ 381 w 94011"/>
                    <a:gd name="connsiteY15" fmla="*/ 41338 h 67056"/>
                    <a:gd name="connsiteX16" fmla="*/ 3143 w 94011"/>
                    <a:gd name="connsiteY16" fmla="*/ 45339 h 67056"/>
                    <a:gd name="connsiteX17" fmla="*/ 5525 w 94011"/>
                    <a:gd name="connsiteY17" fmla="*/ 46672 h 67056"/>
                    <a:gd name="connsiteX18" fmla="*/ 21146 w 94011"/>
                    <a:gd name="connsiteY18" fmla="*/ 53435 h 67056"/>
                    <a:gd name="connsiteX19" fmla="*/ 24289 w 94011"/>
                    <a:gd name="connsiteY19" fmla="*/ 55721 h 67056"/>
                    <a:gd name="connsiteX20" fmla="*/ 27813 w 94011"/>
                    <a:gd name="connsiteY20" fmla="*/ 59341 h 67056"/>
                    <a:gd name="connsiteX21" fmla="*/ 30575 w 94011"/>
                    <a:gd name="connsiteY21" fmla="*/ 61151 h 67056"/>
                    <a:gd name="connsiteX22" fmla="*/ 33719 w 94011"/>
                    <a:gd name="connsiteY22" fmla="*/ 60293 h 67056"/>
                    <a:gd name="connsiteX23" fmla="*/ 40767 w 94011"/>
                    <a:gd name="connsiteY23" fmla="*/ 63913 h 67056"/>
                    <a:gd name="connsiteX24" fmla="*/ 45434 w 94011"/>
                    <a:gd name="connsiteY24" fmla="*/ 67056 h 67056"/>
                    <a:gd name="connsiteX25" fmla="*/ 45434 w 94011"/>
                    <a:gd name="connsiteY25" fmla="*/ 65722 h 67056"/>
                    <a:gd name="connsiteX26" fmla="*/ 50101 w 94011"/>
                    <a:gd name="connsiteY26" fmla="*/ 65246 h 67056"/>
                    <a:gd name="connsiteX27" fmla="*/ 54769 w 94011"/>
                    <a:gd name="connsiteY27" fmla="*/ 65722 h 67056"/>
                    <a:gd name="connsiteX28" fmla="*/ 58293 w 94011"/>
                    <a:gd name="connsiteY28" fmla="*/ 65246 h 67056"/>
                    <a:gd name="connsiteX29" fmla="*/ 61817 w 94011"/>
                    <a:gd name="connsiteY29" fmla="*/ 63913 h 67056"/>
                    <a:gd name="connsiteX30" fmla="*/ 58674 w 94011"/>
                    <a:gd name="connsiteY30" fmla="*/ 58960 h 67056"/>
                    <a:gd name="connsiteX31" fmla="*/ 57150 w 94011"/>
                    <a:gd name="connsiteY31" fmla="*/ 57626 h 67056"/>
                    <a:gd name="connsiteX32" fmla="*/ 59912 w 94011"/>
                    <a:gd name="connsiteY32" fmla="*/ 53150 h 67056"/>
                    <a:gd name="connsiteX33" fmla="*/ 59531 w 94011"/>
                    <a:gd name="connsiteY33" fmla="*/ 51340 h 67056"/>
                    <a:gd name="connsiteX34" fmla="*/ 61913 w 94011"/>
                    <a:gd name="connsiteY34" fmla="*/ 46006 h 67056"/>
                    <a:gd name="connsiteX35" fmla="*/ 63437 w 94011"/>
                    <a:gd name="connsiteY35" fmla="*/ 43339 h 67056"/>
                    <a:gd name="connsiteX36" fmla="*/ 63437 w 94011"/>
                    <a:gd name="connsiteY36" fmla="*/ 40196 h 67056"/>
                    <a:gd name="connsiteX37" fmla="*/ 61913 w 94011"/>
                    <a:gd name="connsiteY37" fmla="*/ 37052 h 67056"/>
                    <a:gd name="connsiteX38" fmla="*/ 63055 w 94011"/>
                    <a:gd name="connsiteY38" fmla="*/ 36195 h 67056"/>
                    <a:gd name="connsiteX39" fmla="*/ 66580 w 94011"/>
                    <a:gd name="connsiteY39" fmla="*/ 36671 h 67056"/>
                    <a:gd name="connsiteX40" fmla="*/ 64675 w 94011"/>
                    <a:gd name="connsiteY40" fmla="*/ 40291 h 67056"/>
                    <a:gd name="connsiteX41" fmla="*/ 65056 w 94011"/>
                    <a:gd name="connsiteY41" fmla="*/ 43434 h 67056"/>
                    <a:gd name="connsiteX42" fmla="*/ 67437 w 94011"/>
                    <a:gd name="connsiteY42" fmla="*/ 43910 h 67056"/>
                    <a:gd name="connsiteX43" fmla="*/ 71342 w 94011"/>
                    <a:gd name="connsiteY43" fmla="*/ 39910 h 67056"/>
                    <a:gd name="connsiteX44" fmla="*/ 74104 w 94011"/>
                    <a:gd name="connsiteY44" fmla="*/ 40386 h 67056"/>
                    <a:gd name="connsiteX45" fmla="*/ 74867 w 94011"/>
                    <a:gd name="connsiteY45" fmla="*/ 43053 h 67056"/>
                    <a:gd name="connsiteX46" fmla="*/ 77248 w 94011"/>
                    <a:gd name="connsiteY46" fmla="*/ 42577 h 67056"/>
                    <a:gd name="connsiteX47" fmla="*/ 78772 w 94011"/>
                    <a:gd name="connsiteY47" fmla="*/ 44863 h 67056"/>
                    <a:gd name="connsiteX48" fmla="*/ 81534 w 94011"/>
                    <a:gd name="connsiteY48" fmla="*/ 44387 h 67056"/>
                    <a:gd name="connsiteX49" fmla="*/ 85439 w 94011"/>
                    <a:gd name="connsiteY49" fmla="*/ 45244 h 67056"/>
                    <a:gd name="connsiteX50" fmla="*/ 88963 w 94011"/>
                    <a:gd name="connsiteY50" fmla="*/ 47054 h 67056"/>
                    <a:gd name="connsiteX51" fmla="*/ 93631 w 94011"/>
                    <a:gd name="connsiteY51" fmla="*/ 47054 h 67056"/>
                    <a:gd name="connsiteX52" fmla="*/ 94012 w 94011"/>
                    <a:gd name="connsiteY52" fmla="*/ 45720 h 67056"/>
                    <a:gd name="connsiteX53" fmla="*/ 91250 w 94011"/>
                    <a:gd name="connsiteY53" fmla="*/ 40767 h 67056"/>
                    <a:gd name="connsiteX54" fmla="*/ 92392 w 94011"/>
                    <a:gd name="connsiteY54" fmla="*/ 30004 h 67056"/>
                    <a:gd name="connsiteX55" fmla="*/ 83058 w 94011"/>
                    <a:gd name="connsiteY55" fmla="*/ 29528 h 67056"/>
                    <a:gd name="connsiteX56" fmla="*/ 79153 w 94011"/>
                    <a:gd name="connsiteY56" fmla="*/ 30004 h 67056"/>
                    <a:gd name="connsiteX57" fmla="*/ 78772 w 94011"/>
                    <a:gd name="connsiteY57" fmla="*/ 23717 h 67056"/>
                    <a:gd name="connsiteX58" fmla="*/ 75248 w 94011"/>
                    <a:gd name="connsiteY58" fmla="*/ 21050 h 67056"/>
                    <a:gd name="connsiteX59" fmla="*/ 75629 w 94011"/>
                    <a:gd name="connsiteY59" fmla="*/ 17431 h 67056"/>
                    <a:gd name="connsiteX60" fmla="*/ 74104 w 94011"/>
                    <a:gd name="connsiteY60" fmla="*/ 12002 h 67056"/>
                    <a:gd name="connsiteX61" fmla="*/ 71342 w 94011"/>
                    <a:gd name="connsiteY61" fmla="*/ 10668 h 67056"/>
                    <a:gd name="connsiteX62" fmla="*/ 67818 w 94011"/>
                    <a:gd name="connsiteY62" fmla="*/ 6668 h 67056"/>
                    <a:gd name="connsiteX63" fmla="*/ 63151 w 94011"/>
                    <a:gd name="connsiteY63" fmla="*/ 8001 h 67056"/>
                    <a:gd name="connsiteX64" fmla="*/ 61246 w 94011"/>
                    <a:gd name="connsiteY64" fmla="*/ 7144 h 67056"/>
                    <a:gd name="connsiteX65" fmla="*/ 57721 w 94011"/>
                    <a:gd name="connsiteY65" fmla="*/ 7620 h 67056"/>
                    <a:gd name="connsiteX66" fmla="*/ 57721 w 94011"/>
                    <a:gd name="connsiteY66" fmla="*/ 10763 h 67056"/>
                    <a:gd name="connsiteX67" fmla="*/ 54197 w 94011"/>
                    <a:gd name="connsiteY67" fmla="*/ 9906 h 67056"/>
                    <a:gd name="connsiteX68" fmla="*/ 53054 w 94011"/>
                    <a:gd name="connsiteY68" fmla="*/ 12573 h 67056"/>
                    <a:gd name="connsiteX69" fmla="*/ 53054 w 94011"/>
                    <a:gd name="connsiteY69" fmla="*/ 17050 h 67056"/>
                    <a:gd name="connsiteX70" fmla="*/ 48768 w 94011"/>
                    <a:gd name="connsiteY70" fmla="*/ 16573 h 67056"/>
                    <a:gd name="connsiteX71" fmla="*/ 47625 w 94011"/>
                    <a:gd name="connsiteY71" fmla="*/ 18383 h 67056"/>
                    <a:gd name="connsiteX72" fmla="*/ 44482 w 94011"/>
                    <a:gd name="connsiteY72" fmla="*/ 17526 h 67056"/>
                    <a:gd name="connsiteX73" fmla="*/ 42577 w 94011"/>
                    <a:gd name="connsiteY73" fmla="*/ 22479 h 67056"/>
                    <a:gd name="connsiteX74" fmla="*/ 41053 w 94011"/>
                    <a:gd name="connsiteY74" fmla="*/ 23336 h 67056"/>
                    <a:gd name="connsiteX75" fmla="*/ 38291 w 94011"/>
                    <a:gd name="connsiteY75" fmla="*/ 28289 h 67056"/>
                    <a:gd name="connsiteX76" fmla="*/ 32861 w 94011"/>
                    <a:gd name="connsiteY76" fmla="*/ 24670 h 67056"/>
                    <a:gd name="connsiteX77" fmla="*/ 26670 w 94011"/>
                    <a:gd name="connsiteY77" fmla="*/ 19717 h 67056"/>
                    <a:gd name="connsiteX78" fmla="*/ 25527 w 94011"/>
                    <a:gd name="connsiteY78" fmla="*/ 16573 h 67056"/>
                    <a:gd name="connsiteX79" fmla="*/ 26289 w 94011"/>
                    <a:gd name="connsiteY79" fmla="*/ 8477 h 67056"/>
                    <a:gd name="connsiteX80" fmla="*/ 24765 w 94011"/>
                    <a:gd name="connsiteY80" fmla="*/ 5334 h 67056"/>
                    <a:gd name="connsiteX81" fmla="*/ 23241 w 94011"/>
                    <a:gd name="connsiteY81" fmla="*/ 4001 h 67056"/>
                    <a:gd name="connsiteX82" fmla="*/ 21336 w 94011"/>
                    <a:gd name="connsiteY82" fmla="*/ 381 h 67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94011" h="67056">
                      <a:moveTo>
                        <a:pt x="20383" y="0"/>
                      </a:moveTo>
                      <a:lnTo>
                        <a:pt x="15716" y="0"/>
                      </a:lnTo>
                      <a:lnTo>
                        <a:pt x="9525" y="2286"/>
                      </a:lnTo>
                      <a:lnTo>
                        <a:pt x="9906" y="4572"/>
                      </a:lnTo>
                      <a:lnTo>
                        <a:pt x="8001" y="5429"/>
                      </a:lnTo>
                      <a:lnTo>
                        <a:pt x="6477" y="7715"/>
                      </a:lnTo>
                      <a:lnTo>
                        <a:pt x="4572" y="8572"/>
                      </a:lnTo>
                      <a:lnTo>
                        <a:pt x="3048" y="10859"/>
                      </a:lnTo>
                      <a:lnTo>
                        <a:pt x="5810" y="14002"/>
                      </a:lnTo>
                      <a:lnTo>
                        <a:pt x="1524" y="17621"/>
                      </a:lnTo>
                      <a:lnTo>
                        <a:pt x="1524" y="22574"/>
                      </a:lnTo>
                      <a:lnTo>
                        <a:pt x="0" y="28385"/>
                      </a:lnTo>
                      <a:lnTo>
                        <a:pt x="762" y="28861"/>
                      </a:lnTo>
                      <a:lnTo>
                        <a:pt x="381" y="33338"/>
                      </a:lnTo>
                      <a:lnTo>
                        <a:pt x="2762" y="37338"/>
                      </a:lnTo>
                      <a:lnTo>
                        <a:pt x="381" y="41338"/>
                      </a:lnTo>
                      <a:lnTo>
                        <a:pt x="3143" y="45339"/>
                      </a:lnTo>
                      <a:lnTo>
                        <a:pt x="5525" y="46672"/>
                      </a:lnTo>
                      <a:lnTo>
                        <a:pt x="21146" y="53435"/>
                      </a:lnTo>
                      <a:lnTo>
                        <a:pt x="24289" y="55721"/>
                      </a:lnTo>
                      <a:lnTo>
                        <a:pt x="27813" y="59341"/>
                      </a:lnTo>
                      <a:lnTo>
                        <a:pt x="30575" y="61151"/>
                      </a:lnTo>
                      <a:lnTo>
                        <a:pt x="33719" y="60293"/>
                      </a:lnTo>
                      <a:lnTo>
                        <a:pt x="40767" y="63913"/>
                      </a:lnTo>
                      <a:lnTo>
                        <a:pt x="45434" y="67056"/>
                      </a:lnTo>
                      <a:lnTo>
                        <a:pt x="45434" y="65722"/>
                      </a:lnTo>
                      <a:lnTo>
                        <a:pt x="50101" y="65246"/>
                      </a:lnTo>
                      <a:lnTo>
                        <a:pt x="54769" y="65722"/>
                      </a:lnTo>
                      <a:lnTo>
                        <a:pt x="58293" y="65246"/>
                      </a:lnTo>
                      <a:lnTo>
                        <a:pt x="61817" y="63913"/>
                      </a:lnTo>
                      <a:lnTo>
                        <a:pt x="58674" y="58960"/>
                      </a:lnTo>
                      <a:lnTo>
                        <a:pt x="57150" y="57626"/>
                      </a:lnTo>
                      <a:lnTo>
                        <a:pt x="59912" y="53150"/>
                      </a:lnTo>
                      <a:lnTo>
                        <a:pt x="59531" y="51340"/>
                      </a:lnTo>
                      <a:lnTo>
                        <a:pt x="61913" y="46006"/>
                      </a:lnTo>
                      <a:lnTo>
                        <a:pt x="63437" y="43339"/>
                      </a:lnTo>
                      <a:lnTo>
                        <a:pt x="63437" y="40196"/>
                      </a:lnTo>
                      <a:lnTo>
                        <a:pt x="61913" y="37052"/>
                      </a:lnTo>
                      <a:lnTo>
                        <a:pt x="63055" y="36195"/>
                      </a:lnTo>
                      <a:lnTo>
                        <a:pt x="66580" y="36671"/>
                      </a:lnTo>
                      <a:lnTo>
                        <a:pt x="64675" y="40291"/>
                      </a:lnTo>
                      <a:lnTo>
                        <a:pt x="65056" y="43434"/>
                      </a:lnTo>
                      <a:lnTo>
                        <a:pt x="67437" y="43910"/>
                      </a:lnTo>
                      <a:lnTo>
                        <a:pt x="71342" y="39910"/>
                      </a:lnTo>
                      <a:lnTo>
                        <a:pt x="74104" y="40386"/>
                      </a:lnTo>
                      <a:lnTo>
                        <a:pt x="74867" y="43053"/>
                      </a:lnTo>
                      <a:lnTo>
                        <a:pt x="77248" y="42577"/>
                      </a:lnTo>
                      <a:lnTo>
                        <a:pt x="78772" y="44863"/>
                      </a:lnTo>
                      <a:lnTo>
                        <a:pt x="81534" y="44387"/>
                      </a:lnTo>
                      <a:lnTo>
                        <a:pt x="85439" y="45244"/>
                      </a:lnTo>
                      <a:lnTo>
                        <a:pt x="88963" y="47054"/>
                      </a:lnTo>
                      <a:lnTo>
                        <a:pt x="93631" y="47054"/>
                      </a:lnTo>
                      <a:lnTo>
                        <a:pt x="94012" y="45720"/>
                      </a:lnTo>
                      <a:lnTo>
                        <a:pt x="91250" y="40767"/>
                      </a:lnTo>
                      <a:lnTo>
                        <a:pt x="92392" y="30004"/>
                      </a:lnTo>
                      <a:lnTo>
                        <a:pt x="83058" y="29528"/>
                      </a:lnTo>
                      <a:lnTo>
                        <a:pt x="79153" y="30004"/>
                      </a:lnTo>
                      <a:lnTo>
                        <a:pt x="78772" y="23717"/>
                      </a:lnTo>
                      <a:lnTo>
                        <a:pt x="75248" y="21050"/>
                      </a:lnTo>
                      <a:lnTo>
                        <a:pt x="75629" y="17431"/>
                      </a:lnTo>
                      <a:lnTo>
                        <a:pt x="74104" y="12002"/>
                      </a:lnTo>
                      <a:lnTo>
                        <a:pt x="71342" y="10668"/>
                      </a:lnTo>
                      <a:lnTo>
                        <a:pt x="67818" y="6668"/>
                      </a:lnTo>
                      <a:lnTo>
                        <a:pt x="63151" y="8001"/>
                      </a:lnTo>
                      <a:lnTo>
                        <a:pt x="61246" y="7144"/>
                      </a:lnTo>
                      <a:lnTo>
                        <a:pt x="57721" y="7620"/>
                      </a:lnTo>
                      <a:lnTo>
                        <a:pt x="57721" y="10763"/>
                      </a:lnTo>
                      <a:lnTo>
                        <a:pt x="54197" y="9906"/>
                      </a:lnTo>
                      <a:lnTo>
                        <a:pt x="53054" y="12573"/>
                      </a:lnTo>
                      <a:lnTo>
                        <a:pt x="53054" y="17050"/>
                      </a:lnTo>
                      <a:lnTo>
                        <a:pt x="48768" y="16573"/>
                      </a:lnTo>
                      <a:lnTo>
                        <a:pt x="47625" y="18383"/>
                      </a:lnTo>
                      <a:lnTo>
                        <a:pt x="44482" y="17526"/>
                      </a:lnTo>
                      <a:lnTo>
                        <a:pt x="42577" y="22479"/>
                      </a:lnTo>
                      <a:lnTo>
                        <a:pt x="41053" y="23336"/>
                      </a:lnTo>
                      <a:lnTo>
                        <a:pt x="38291" y="28289"/>
                      </a:lnTo>
                      <a:lnTo>
                        <a:pt x="32861" y="24670"/>
                      </a:lnTo>
                      <a:lnTo>
                        <a:pt x="26670" y="19717"/>
                      </a:lnTo>
                      <a:lnTo>
                        <a:pt x="25527" y="16573"/>
                      </a:lnTo>
                      <a:lnTo>
                        <a:pt x="26289" y="8477"/>
                      </a:lnTo>
                      <a:lnTo>
                        <a:pt x="24765" y="5334"/>
                      </a:lnTo>
                      <a:lnTo>
                        <a:pt x="23241" y="4001"/>
                      </a:lnTo>
                      <a:lnTo>
                        <a:pt x="21336" y="381"/>
                      </a:lnTo>
                    </a:path>
                  </a:pathLst>
                </a:custGeom>
                <a:grpFill/>
                <a:ln w="9525" cap="flat">
                  <a:solidFill>
                    <a:srgbClr val="0E4063"/>
                  </a:solidFill>
                  <a:prstDash val="solid"/>
                  <a:miter/>
                </a:ln>
              </p:spPr>
              <p:txBody>
                <a:bodyPr rtlCol="0" anchor="ctr"/>
                <a:lstStyle/>
                <a:p>
                  <a:endParaRPr lang="en-GB"/>
                </a:p>
              </p:txBody>
            </p:sp>
            <p:sp>
              <p:nvSpPr>
                <p:cNvPr id="19" name="Freeform: Shape 336">
                  <a:extLst>
                    <a:ext uri="{FF2B5EF4-FFF2-40B4-BE49-F238E27FC236}">
                      <a16:creationId xmlns:a16="http://schemas.microsoft.com/office/drawing/2014/main" id="{A3B36DB7-708A-3CAC-2A98-1E5FB80C92EC}"/>
                    </a:ext>
                  </a:extLst>
                </p:cNvPr>
                <p:cNvSpPr/>
                <p:nvPr/>
              </p:nvSpPr>
              <p:spPr>
                <a:xfrm>
                  <a:off x="6066764" y="5217176"/>
                  <a:ext cx="178688" cy="194361"/>
                </a:xfrm>
                <a:custGeom>
                  <a:avLst/>
                  <a:gdLst>
                    <a:gd name="connsiteX0" fmla="*/ 78867 w 114109"/>
                    <a:gd name="connsiteY0" fmla="*/ 9906 h 136493"/>
                    <a:gd name="connsiteX1" fmla="*/ 75343 w 114109"/>
                    <a:gd name="connsiteY1" fmla="*/ 10382 h 136493"/>
                    <a:gd name="connsiteX2" fmla="*/ 71057 w 114109"/>
                    <a:gd name="connsiteY2" fmla="*/ 8572 h 136493"/>
                    <a:gd name="connsiteX3" fmla="*/ 64008 w 114109"/>
                    <a:gd name="connsiteY3" fmla="*/ 8572 h 136493"/>
                    <a:gd name="connsiteX4" fmla="*/ 61627 w 114109"/>
                    <a:gd name="connsiteY4" fmla="*/ 10382 h 136493"/>
                    <a:gd name="connsiteX5" fmla="*/ 57722 w 114109"/>
                    <a:gd name="connsiteY5" fmla="*/ 8096 h 136493"/>
                    <a:gd name="connsiteX6" fmla="*/ 55817 w 114109"/>
                    <a:gd name="connsiteY6" fmla="*/ 8572 h 136493"/>
                    <a:gd name="connsiteX7" fmla="*/ 53912 w 114109"/>
                    <a:gd name="connsiteY7" fmla="*/ 6763 h 136493"/>
                    <a:gd name="connsiteX8" fmla="*/ 52388 w 114109"/>
                    <a:gd name="connsiteY8" fmla="*/ 7239 h 136493"/>
                    <a:gd name="connsiteX9" fmla="*/ 49244 w 114109"/>
                    <a:gd name="connsiteY9" fmla="*/ 4953 h 136493"/>
                    <a:gd name="connsiteX10" fmla="*/ 47339 w 114109"/>
                    <a:gd name="connsiteY10" fmla="*/ 5905 h 136493"/>
                    <a:gd name="connsiteX11" fmla="*/ 44196 w 114109"/>
                    <a:gd name="connsiteY11" fmla="*/ 3620 h 136493"/>
                    <a:gd name="connsiteX12" fmla="*/ 41815 w 114109"/>
                    <a:gd name="connsiteY12" fmla="*/ 3620 h 136493"/>
                    <a:gd name="connsiteX13" fmla="*/ 40291 w 114109"/>
                    <a:gd name="connsiteY13" fmla="*/ 476 h 136493"/>
                    <a:gd name="connsiteX14" fmla="*/ 37529 w 114109"/>
                    <a:gd name="connsiteY14" fmla="*/ 0 h 136493"/>
                    <a:gd name="connsiteX15" fmla="*/ 33623 w 114109"/>
                    <a:gd name="connsiteY15" fmla="*/ 953 h 136493"/>
                    <a:gd name="connsiteX16" fmla="*/ 31718 w 114109"/>
                    <a:gd name="connsiteY16" fmla="*/ 0 h 136493"/>
                    <a:gd name="connsiteX17" fmla="*/ 31337 w 114109"/>
                    <a:gd name="connsiteY17" fmla="*/ 1333 h 136493"/>
                    <a:gd name="connsiteX18" fmla="*/ 24289 w 114109"/>
                    <a:gd name="connsiteY18" fmla="*/ 2286 h 136493"/>
                    <a:gd name="connsiteX19" fmla="*/ 14573 w 114109"/>
                    <a:gd name="connsiteY19" fmla="*/ 4572 h 136493"/>
                    <a:gd name="connsiteX20" fmla="*/ 12192 w 114109"/>
                    <a:gd name="connsiteY20" fmla="*/ 4096 h 136493"/>
                    <a:gd name="connsiteX21" fmla="*/ 7525 w 114109"/>
                    <a:gd name="connsiteY21" fmla="*/ 4572 h 136493"/>
                    <a:gd name="connsiteX22" fmla="*/ 6763 w 114109"/>
                    <a:gd name="connsiteY22" fmla="*/ 10954 h 136493"/>
                    <a:gd name="connsiteX23" fmla="*/ 4001 w 114109"/>
                    <a:gd name="connsiteY23" fmla="*/ 14573 h 136493"/>
                    <a:gd name="connsiteX24" fmla="*/ 4001 w 114109"/>
                    <a:gd name="connsiteY24" fmla="*/ 17716 h 136493"/>
                    <a:gd name="connsiteX25" fmla="*/ 5144 w 114109"/>
                    <a:gd name="connsiteY25" fmla="*/ 20479 h 136493"/>
                    <a:gd name="connsiteX26" fmla="*/ 10192 w 114109"/>
                    <a:gd name="connsiteY26" fmla="*/ 21812 h 136493"/>
                    <a:gd name="connsiteX27" fmla="*/ 9811 w 114109"/>
                    <a:gd name="connsiteY27" fmla="*/ 30385 h 136493"/>
                    <a:gd name="connsiteX28" fmla="*/ 7430 w 114109"/>
                    <a:gd name="connsiteY28" fmla="*/ 31718 h 136493"/>
                    <a:gd name="connsiteX29" fmla="*/ 7430 w 114109"/>
                    <a:gd name="connsiteY29" fmla="*/ 37147 h 136493"/>
                    <a:gd name="connsiteX30" fmla="*/ 8954 w 114109"/>
                    <a:gd name="connsiteY30" fmla="*/ 42577 h 136493"/>
                    <a:gd name="connsiteX31" fmla="*/ 5810 w 114109"/>
                    <a:gd name="connsiteY31" fmla="*/ 47530 h 136493"/>
                    <a:gd name="connsiteX32" fmla="*/ 4286 w 114109"/>
                    <a:gd name="connsiteY32" fmla="*/ 47530 h 136493"/>
                    <a:gd name="connsiteX33" fmla="*/ 3524 w 114109"/>
                    <a:gd name="connsiteY33" fmla="*/ 50673 h 136493"/>
                    <a:gd name="connsiteX34" fmla="*/ 762 w 114109"/>
                    <a:gd name="connsiteY34" fmla="*/ 49721 h 136493"/>
                    <a:gd name="connsiteX35" fmla="*/ 0 w 114109"/>
                    <a:gd name="connsiteY35" fmla="*/ 54673 h 136493"/>
                    <a:gd name="connsiteX36" fmla="*/ 1143 w 114109"/>
                    <a:gd name="connsiteY36" fmla="*/ 58293 h 136493"/>
                    <a:gd name="connsiteX37" fmla="*/ 6953 w 114109"/>
                    <a:gd name="connsiteY37" fmla="*/ 60103 h 136493"/>
                    <a:gd name="connsiteX38" fmla="*/ 10097 w 114109"/>
                    <a:gd name="connsiteY38" fmla="*/ 60103 h 136493"/>
                    <a:gd name="connsiteX39" fmla="*/ 9335 w 114109"/>
                    <a:gd name="connsiteY39" fmla="*/ 65056 h 136493"/>
                    <a:gd name="connsiteX40" fmla="*/ 11716 w 114109"/>
                    <a:gd name="connsiteY40" fmla="*/ 68675 h 136493"/>
                    <a:gd name="connsiteX41" fmla="*/ 10954 w 114109"/>
                    <a:gd name="connsiteY41" fmla="*/ 70009 h 136493"/>
                    <a:gd name="connsiteX42" fmla="*/ 10954 w 114109"/>
                    <a:gd name="connsiteY42" fmla="*/ 76390 h 136493"/>
                    <a:gd name="connsiteX43" fmla="*/ 9049 w 114109"/>
                    <a:gd name="connsiteY43" fmla="*/ 83153 h 136493"/>
                    <a:gd name="connsiteX44" fmla="*/ 5906 w 114109"/>
                    <a:gd name="connsiteY44" fmla="*/ 86773 h 136493"/>
                    <a:gd name="connsiteX45" fmla="*/ 4382 w 114109"/>
                    <a:gd name="connsiteY45" fmla="*/ 92202 h 136493"/>
                    <a:gd name="connsiteX46" fmla="*/ 12573 w 114109"/>
                    <a:gd name="connsiteY46" fmla="*/ 94488 h 136493"/>
                    <a:gd name="connsiteX47" fmla="*/ 13335 w 114109"/>
                    <a:gd name="connsiteY47" fmla="*/ 96774 h 136493"/>
                    <a:gd name="connsiteX48" fmla="*/ 11811 w 114109"/>
                    <a:gd name="connsiteY48" fmla="*/ 99060 h 136493"/>
                    <a:gd name="connsiteX49" fmla="*/ 9430 w 114109"/>
                    <a:gd name="connsiteY49" fmla="*/ 99060 h 136493"/>
                    <a:gd name="connsiteX50" fmla="*/ 9811 w 114109"/>
                    <a:gd name="connsiteY50" fmla="*/ 102679 h 136493"/>
                    <a:gd name="connsiteX51" fmla="*/ 12954 w 114109"/>
                    <a:gd name="connsiteY51" fmla="*/ 104013 h 136493"/>
                    <a:gd name="connsiteX52" fmla="*/ 12954 w 114109"/>
                    <a:gd name="connsiteY52" fmla="*/ 106299 h 136493"/>
                    <a:gd name="connsiteX53" fmla="*/ 11430 w 114109"/>
                    <a:gd name="connsiteY53" fmla="*/ 108109 h 136493"/>
                    <a:gd name="connsiteX54" fmla="*/ 11811 w 114109"/>
                    <a:gd name="connsiteY54" fmla="*/ 110395 h 136493"/>
                    <a:gd name="connsiteX55" fmla="*/ 9430 w 114109"/>
                    <a:gd name="connsiteY55" fmla="*/ 114014 h 136493"/>
                    <a:gd name="connsiteX56" fmla="*/ 9049 w 114109"/>
                    <a:gd name="connsiteY56" fmla="*/ 116681 h 136493"/>
                    <a:gd name="connsiteX57" fmla="*/ 9430 w 114109"/>
                    <a:gd name="connsiteY57" fmla="*/ 121634 h 136493"/>
                    <a:gd name="connsiteX58" fmla="*/ 7906 w 114109"/>
                    <a:gd name="connsiteY58" fmla="*/ 123444 h 136493"/>
                    <a:gd name="connsiteX59" fmla="*/ 8668 w 114109"/>
                    <a:gd name="connsiteY59" fmla="*/ 131540 h 136493"/>
                    <a:gd name="connsiteX60" fmla="*/ 8287 w 114109"/>
                    <a:gd name="connsiteY60" fmla="*/ 133350 h 136493"/>
                    <a:gd name="connsiteX61" fmla="*/ 13335 w 114109"/>
                    <a:gd name="connsiteY61" fmla="*/ 136493 h 136493"/>
                    <a:gd name="connsiteX62" fmla="*/ 16097 w 114109"/>
                    <a:gd name="connsiteY62" fmla="*/ 135636 h 136493"/>
                    <a:gd name="connsiteX63" fmla="*/ 18002 w 114109"/>
                    <a:gd name="connsiteY63" fmla="*/ 133350 h 136493"/>
                    <a:gd name="connsiteX64" fmla="*/ 19907 w 114109"/>
                    <a:gd name="connsiteY64" fmla="*/ 129254 h 136493"/>
                    <a:gd name="connsiteX65" fmla="*/ 21812 w 114109"/>
                    <a:gd name="connsiteY65" fmla="*/ 128778 h 136493"/>
                    <a:gd name="connsiteX66" fmla="*/ 24575 w 114109"/>
                    <a:gd name="connsiteY66" fmla="*/ 125635 h 136493"/>
                    <a:gd name="connsiteX67" fmla="*/ 25718 w 114109"/>
                    <a:gd name="connsiteY67" fmla="*/ 126492 h 136493"/>
                    <a:gd name="connsiteX68" fmla="*/ 33147 w 114109"/>
                    <a:gd name="connsiteY68" fmla="*/ 123349 h 136493"/>
                    <a:gd name="connsiteX69" fmla="*/ 38957 w 114109"/>
                    <a:gd name="connsiteY69" fmla="*/ 123349 h 136493"/>
                    <a:gd name="connsiteX70" fmla="*/ 40481 w 114109"/>
                    <a:gd name="connsiteY70" fmla="*/ 122015 h 136493"/>
                    <a:gd name="connsiteX71" fmla="*/ 44387 w 114109"/>
                    <a:gd name="connsiteY71" fmla="*/ 121539 h 136493"/>
                    <a:gd name="connsiteX72" fmla="*/ 45530 w 114109"/>
                    <a:gd name="connsiteY72" fmla="*/ 119729 h 136493"/>
                    <a:gd name="connsiteX73" fmla="*/ 50578 w 114109"/>
                    <a:gd name="connsiteY73" fmla="*/ 118396 h 136493"/>
                    <a:gd name="connsiteX74" fmla="*/ 56388 w 114109"/>
                    <a:gd name="connsiteY74" fmla="*/ 118396 h 136493"/>
                    <a:gd name="connsiteX75" fmla="*/ 63437 w 114109"/>
                    <a:gd name="connsiteY75" fmla="*/ 116110 h 136493"/>
                    <a:gd name="connsiteX76" fmla="*/ 67342 w 114109"/>
                    <a:gd name="connsiteY76" fmla="*/ 116967 h 136493"/>
                    <a:gd name="connsiteX77" fmla="*/ 69247 w 114109"/>
                    <a:gd name="connsiteY77" fmla="*/ 116491 h 136493"/>
                    <a:gd name="connsiteX78" fmla="*/ 73152 w 114109"/>
                    <a:gd name="connsiteY78" fmla="*/ 117824 h 136493"/>
                    <a:gd name="connsiteX79" fmla="*/ 77438 w 114109"/>
                    <a:gd name="connsiteY79" fmla="*/ 114205 h 136493"/>
                    <a:gd name="connsiteX80" fmla="*/ 80963 w 114109"/>
                    <a:gd name="connsiteY80" fmla="*/ 107442 h 136493"/>
                    <a:gd name="connsiteX81" fmla="*/ 82487 w 114109"/>
                    <a:gd name="connsiteY81" fmla="*/ 106585 h 136493"/>
                    <a:gd name="connsiteX82" fmla="*/ 83249 w 114109"/>
                    <a:gd name="connsiteY82" fmla="*/ 100679 h 136493"/>
                    <a:gd name="connsiteX83" fmla="*/ 86392 w 114109"/>
                    <a:gd name="connsiteY83" fmla="*/ 99822 h 136493"/>
                    <a:gd name="connsiteX84" fmla="*/ 86392 w 114109"/>
                    <a:gd name="connsiteY84" fmla="*/ 96203 h 136493"/>
                    <a:gd name="connsiteX85" fmla="*/ 88773 w 114109"/>
                    <a:gd name="connsiteY85" fmla="*/ 96203 h 136493"/>
                    <a:gd name="connsiteX86" fmla="*/ 89916 w 114109"/>
                    <a:gd name="connsiteY86" fmla="*/ 94393 h 136493"/>
                    <a:gd name="connsiteX87" fmla="*/ 94202 w 114109"/>
                    <a:gd name="connsiteY87" fmla="*/ 91726 h 136493"/>
                    <a:gd name="connsiteX88" fmla="*/ 93440 w 114109"/>
                    <a:gd name="connsiteY88" fmla="*/ 85344 h 136493"/>
                    <a:gd name="connsiteX89" fmla="*/ 93440 w 114109"/>
                    <a:gd name="connsiteY89" fmla="*/ 81724 h 136493"/>
                    <a:gd name="connsiteX90" fmla="*/ 94202 w 114109"/>
                    <a:gd name="connsiteY90" fmla="*/ 78962 h 136493"/>
                    <a:gd name="connsiteX91" fmla="*/ 94202 w 114109"/>
                    <a:gd name="connsiteY91" fmla="*/ 72199 h 136493"/>
                    <a:gd name="connsiteX92" fmla="*/ 94964 w 114109"/>
                    <a:gd name="connsiteY92" fmla="*/ 70866 h 136493"/>
                    <a:gd name="connsiteX93" fmla="*/ 93059 w 114109"/>
                    <a:gd name="connsiteY93" fmla="*/ 68104 h 136493"/>
                    <a:gd name="connsiteX94" fmla="*/ 101251 w 114109"/>
                    <a:gd name="connsiteY94" fmla="*/ 63532 h 136493"/>
                    <a:gd name="connsiteX95" fmla="*/ 98108 w 114109"/>
                    <a:gd name="connsiteY95" fmla="*/ 62198 h 136493"/>
                    <a:gd name="connsiteX96" fmla="*/ 98489 w 114109"/>
                    <a:gd name="connsiteY96" fmla="*/ 59912 h 136493"/>
                    <a:gd name="connsiteX97" fmla="*/ 95345 w 114109"/>
                    <a:gd name="connsiteY97" fmla="*/ 55816 h 136493"/>
                    <a:gd name="connsiteX98" fmla="*/ 96488 w 114109"/>
                    <a:gd name="connsiteY98" fmla="*/ 51721 h 136493"/>
                    <a:gd name="connsiteX99" fmla="*/ 98012 w 114109"/>
                    <a:gd name="connsiteY99" fmla="*/ 51245 h 136493"/>
                    <a:gd name="connsiteX100" fmla="*/ 98012 w 114109"/>
                    <a:gd name="connsiteY100" fmla="*/ 46291 h 136493"/>
                    <a:gd name="connsiteX101" fmla="*/ 100394 w 114109"/>
                    <a:gd name="connsiteY101" fmla="*/ 47244 h 136493"/>
                    <a:gd name="connsiteX102" fmla="*/ 101537 w 114109"/>
                    <a:gd name="connsiteY102" fmla="*/ 44482 h 136493"/>
                    <a:gd name="connsiteX103" fmla="*/ 99632 w 114109"/>
                    <a:gd name="connsiteY103" fmla="*/ 43529 h 136493"/>
                    <a:gd name="connsiteX104" fmla="*/ 106680 w 114109"/>
                    <a:gd name="connsiteY104" fmla="*/ 36290 h 136493"/>
                    <a:gd name="connsiteX105" fmla="*/ 107061 w 114109"/>
                    <a:gd name="connsiteY105" fmla="*/ 37243 h 136493"/>
                    <a:gd name="connsiteX106" fmla="*/ 114110 w 114109"/>
                    <a:gd name="connsiteY106" fmla="*/ 35433 h 136493"/>
                    <a:gd name="connsiteX107" fmla="*/ 111347 w 114109"/>
                    <a:gd name="connsiteY107" fmla="*/ 28670 h 136493"/>
                    <a:gd name="connsiteX108" fmla="*/ 109823 w 114109"/>
                    <a:gd name="connsiteY108" fmla="*/ 28194 h 136493"/>
                    <a:gd name="connsiteX109" fmla="*/ 108299 w 114109"/>
                    <a:gd name="connsiteY109" fmla="*/ 25432 h 136493"/>
                    <a:gd name="connsiteX110" fmla="*/ 104775 w 114109"/>
                    <a:gd name="connsiteY110" fmla="*/ 22670 h 136493"/>
                    <a:gd name="connsiteX111" fmla="*/ 104394 w 114109"/>
                    <a:gd name="connsiteY111" fmla="*/ 21336 h 136493"/>
                    <a:gd name="connsiteX112" fmla="*/ 101251 w 114109"/>
                    <a:gd name="connsiteY112" fmla="*/ 19526 h 136493"/>
                    <a:gd name="connsiteX113" fmla="*/ 96965 w 114109"/>
                    <a:gd name="connsiteY113" fmla="*/ 18193 h 136493"/>
                    <a:gd name="connsiteX114" fmla="*/ 89535 w 114109"/>
                    <a:gd name="connsiteY114" fmla="*/ 18193 h 136493"/>
                    <a:gd name="connsiteX115" fmla="*/ 89535 w 114109"/>
                    <a:gd name="connsiteY115" fmla="*/ 15049 h 136493"/>
                    <a:gd name="connsiteX116" fmla="*/ 87154 w 114109"/>
                    <a:gd name="connsiteY116" fmla="*/ 12287 h 136493"/>
                    <a:gd name="connsiteX117" fmla="*/ 81344 w 114109"/>
                    <a:gd name="connsiteY117" fmla="*/ 9144 h 136493"/>
                    <a:gd name="connsiteX118" fmla="*/ 78581 w 114109"/>
                    <a:gd name="connsiteY118" fmla="*/ 9620 h 136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114109" h="136493">
                      <a:moveTo>
                        <a:pt x="78867" y="9906"/>
                      </a:moveTo>
                      <a:lnTo>
                        <a:pt x="75343" y="10382"/>
                      </a:lnTo>
                      <a:lnTo>
                        <a:pt x="71057" y="8572"/>
                      </a:lnTo>
                      <a:lnTo>
                        <a:pt x="64008" y="8572"/>
                      </a:lnTo>
                      <a:lnTo>
                        <a:pt x="61627" y="10382"/>
                      </a:lnTo>
                      <a:lnTo>
                        <a:pt x="57722" y="8096"/>
                      </a:lnTo>
                      <a:lnTo>
                        <a:pt x="55817" y="8572"/>
                      </a:lnTo>
                      <a:lnTo>
                        <a:pt x="53912" y="6763"/>
                      </a:lnTo>
                      <a:lnTo>
                        <a:pt x="52388" y="7239"/>
                      </a:lnTo>
                      <a:lnTo>
                        <a:pt x="49244" y="4953"/>
                      </a:lnTo>
                      <a:lnTo>
                        <a:pt x="47339" y="5905"/>
                      </a:lnTo>
                      <a:lnTo>
                        <a:pt x="44196" y="3620"/>
                      </a:lnTo>
                      <a:lnTo>
                        <a:pt x="41815" y="3620"/>
                      </a:lnTo>
                      <a:lnTo>
                        <a:pt x="40291" y="476"/>
                      </a:lnTo>
                      <a:lnTo>
                        <a:pt x="37529" y="0"/>
                      </a:lnTo>
                      <a:lnTo>
                        <a:pt x="33623" y="953"/>
                      </a:lnTo>
                      <a:lnTo>
                        <a:pt x="31718" y="0"/>
                      </a:lnTo>
                      <a:lnTo>
                        <a:pt x="31337" y="1333"/>
                      </a:lnTo>
                      <a:lnTo>
                        <a:pt x="24289" y="2286"/>
                      </a:lnTo>
                      <a:lnTo>
                        <a:pt x="14573" y="4572"/>
                      </a:lnTo>
                      <a:lnTo>
                        <a:pt x="12192" y="4096"/>
                      </a:lnTo>
                      <a:lnTo>
                        <a:pt x="7525" y="4572"/>
                      </a:lnTo>
                      <a:lnTo>
                        <a:pt x="6763" y="10954"/>
                      </a:lnTo>
                      <a:lnTo>
                        <a:pt x="4001" y="14573"/>
                      </a:lnTo>
                      <a:lnTo>
                        <a:pt x="4001" y="17716"/>
                      </a:lnTo>
                      <a:lnTo>
                        <a:pt x="5144" y="20479"/>
                      </a:lnTo>
                      <a:lnTo>
                        <a:pt x="10192" y="21812"/>
                      </a:lnTo>
                      <a:lnTo>
                        <a:pt x="9811" y="30385"/>
                      </a:lnTo>
                      <a:lnTo>
                        <a:pt x="7430" y="31718"/>
                      </a:lnTo>
                      <a:lnTo>
                        <a:pt x="7430" y="37147"/>
                      </a:lnTo>
                      <a:lnTo>
                        <a:pt x="8954" y="42577"/>
                      </a:lnTo>
                      <a:lnTo>
                        <a:pt x="5810" y="47530"/>
                      </a:lnTo>
                      <a:lnTo>
                        <a:pt x="4286" y="47530"/>
                      </a:lnTo>
                      <a:lnTo>
                        <a:pt x="3524" y="50673"/>
                      </a:lnTo>
                      <a:lnTo>
                        <a:pt x="762" y="49721"/>
                      </a:lnTo>
                      <a:lnTo>
                        <a:pt x="0" y="54673"/>
                      </a:lnTo>
                      <a:lnTo>
                        <a:pt x="1143" y="58293"/>
                      </a:lnTo>
                      <a:lnTo>
                        <a:pt x="6953" y="60103"/>
                      </a:lnTo>
                      <a:lnTo>
                        <a:pt x="10097" y="60103"/>
                      </a:lnTo>
                      <a:lnTo>
                        <a:pt x="9335" y="65056"/>
                      </a:lnTo>
                      <a:lnTo>
                        <a:pt x="11716" y="68675"/>
                      </a:lnTo>
                      <a:lnTo>
                        <a:pt x="10954" y="70009"/>
                      </a:lnTo>
                      <a:lnTo>
                        <a:pt x="10954" y="76390"/>
                      </a:lnTo>
                      <a:lnTo>
                        <a:pt x="9049" y="83153"/>
                      </a:lnTo>
                      <a:lnTo>
                        <a:pt x="5906" y="86773"/>
                      </a:lnTo>
                      <a:lnTo>
                        <a:pt x="4382" y="92202"/>
                      </a:lnTo>
                      <a:lnTo>
                        <a:pt x="12573" y="94488"/>
                      </a:lnTo>
                      <a:lnTo>
                        <a:pt x="13335" y="96774"/>
                      </a:lnTo>
                      <a:lnTo>
                        <a:pt x="11811" y="99060"/>
                      </a:lnTo>
                      <a:lnTo>
                        <a:pt x="9430" y="99060"/>
                      </a:lnTo>
                      <a:lnTo>
                        <a:pt x="9811" y="102679"/>
                      </a:lnTo>
                      <a:lnTo>
                        <a:pt x="12954" y="104013"/>
                      </a:lnTo>
                      <a:lnTo>
                        <a:pt x="12954" y="106299"/>
                      </a:lnTo>
                      <a:lnTo>
                        <a:pt x="11430" y="108109"/>
                      </a:lnTo>
                      <a:lnTo>
                        <a:pt x="11811" y="110395"/>
                      </a:lnTo>
                      <a:lnTo>
                        <a:pt x="9430" y="114014"/>
                      </a:lnTo>
                      <a:lnTo>
                        <a:pt x="9049" y="116681"/>
                      </a:lnTo>
                      <a:lnTo>
                        <a:pt x="9430" y="121634"/>
                      </a:lnTo>
                      <a:lnTo>
                        <a:pt x="7906" y="123444"/>
                      </a:lnTo>
                      <a:lnTo>
                        <a:pt x="8668" y="131540"/>
                      </a:lnTo>
                      <a:lnTo>
                        <a:pt x="8287" y="133350"/>
                      </a:lnTo>
                      <a:lnTo>
                        <a:pt x="13335" y="136493"/>
                      </a:lnTo>
                      <a:lnTo>
                        <a:pt x="16097" y="135636"/>
                      </a:lnTo>
                      <a:lnTo>
                        <a:pt x="18002" y="133350"/>
                      </a:lnTo>
                      <a:lnTo>
                        <a:pt x="19907" y="129254"/>
                      </a:lnTo>
                      <a:lnTo>
                        <a:pt x="21812" y="128778"/>
                      </a:lnTo>
                      <a:lnTo>
                        <a:pt x="24575" y="125635"/>
                      </a:lnTo>
                      <a:lnTo>
                        <a:pt x="25718" y="126492"/>
                      </a:lnTo>
                      <a:lnTo>
                        <a:pt x="33147" y="123349"/>
                      </a:lnTo>
                      <a:lnTo>
                        <a:pt x="38957" y="123349"/>
                      </a:lnTo>
                      <a:lnTo>
                        <a:pt x="40481" y="122015"/>
                      </a:lnTo>
                      <a:lnTo>
                        <a:pt x="44387" y="121539"/>
                      </a:lnTo>
                      <a:lnTo>
                        <a:pt x="45530" y="119729"/>
                      </a:lnTo>
                      <a:lnTo>
                        <a:pt x="50578" y="118396"/>
                      </a:lnTo>
                      <a:lnTo>
                        <a:pt x="56388" y="118396"/>
                      </a:lnTo>
                      <a:lnTo>
                        <a:pt x="63437" y="116110"/>
                      </a:lnTo>
                      <a:lnTo>
                        <a:pt x="67342" y="116967"/>
                      </a:lnTo>
                      <a:lnTo>
                        <a:pt x="69247" y="116491"/>
                      </a:lnTo>
                      <a:lnTo>
                        <a:pt x="73152" y="117824"/>
                      </a:lnTo>
                      <a:lnTo>
                        <a:pt x="77438" y="114205"/>
                      </a:lnTo>
                      <a:lnTo>
                        <a:pt x="80963" y="107442"/>
                      </a:lnTo>
                      <a:lnTo>
                        <a:pt x="82487" y="106585"/>
                      </a:lnTo>
                      <a:lnTo>
                        <a:pt x="83249" y="100679"/>
                      </a:lnTo>
                      <a:lnTo>
                        <a:pt x="86392" y="99822"/>
                      </a:lnTo>
                      <a:lnTo>
                        <a:pt x="86392" y="96203"/>
                      </a:lnTo>
                      <a:lnTo>
                        <a:pt x="88773" y="96203"/>
                      </a:lnTo>
                      <a:lnTo>
                        <a:pt x="89916" y="94393"/>
                      </a:lnTo>
                      <a:lnTo>
                        <a:pt x="94202" y="91726"/>
                      </a:lnTo>
                      <a:lnTo>
                        <a:pt x="93440" y="85344"/>
                      </a:lnTo>
                      <a:lnTo>
                        <a:pt x="93440" y="81724"/>
                      </a:lnTo>
                      <a:lnTo>
                        <a:pt x="94202" y="78962"/>
                      </a:lnTo>
                      <a:lnTo>
                        <a:pt x="94202" y="72199"/>
                      </a:lnTo>
                      <a:lnTo>
                        <a:pt x="94964" y="70866"/>
                      </a:lnTo>
                      <a:lnTo>
                        <a:pt x="93059" y="68104"/>
                      </a:lnTo>
                      <a:lnTo>
                        <a:pt x="101251" y="63532"/>
                      </a:lnTo>
                      <a:lnTo>
                        <a:pt x="98108" y="62198"/>
                      </a:lnTo>
                      <a:lnTo>
                        <a:pt x="98489" y="59912"/>
                      </a:lnTo>
                      <a:lnTo>
                        <a:pt x="95345" y="55816"/>
                      </a:lnTo>
                      <a:lnTo>
                        <a:pt x="96488" y="51721"/>
                      </a:lnTo>
                      <a:lnTo>
                        <a:pt x="98012" y="51245"/>
                      </a:lnTo>
                      <a:lnTo>
                        <a:pt x="98012" y="46291"/>
                      </a:lnTo>
                      <a:lnTo>
                        <a:pt x="100394" y="47244"/>
                      </a:lnTo>
                      <a:lnTo>
                        <a:pt x="101537" y="44482"/>
                      </a:lnTo>
                      <a:lnTo>
                        <a:pt x="99632" y="43529"/>
                      </a:lnTo>
                      <a:lnTo>
                        <a:pt x="106680" y="36290"/>
                      </a:lnTo>
                      <a:lnTo>
                        <a:pt x="107061" y="37243"/>
                      </a:lnTo>
                      <a:lnTo>
                        <a:pt x="114110" y="35433"/>
                      </a:lnTo>
                      <a:lnTo>
                        <a:pt x="111347" y="28670"/>
                      </a:lnTo>
                      <a:lnTo>
                        <a:pt x="109823" y="28194"/>
                      </a:lnTo>
                      <a:lnTo>
                        <a:pt x="108299" y="25432"/>
                      </a:lnTo>
                      <a:lnTo>
                        <a:pt x="104775" y="22670"/>
                      </a:lnTo>
                      <a:lnTo>
                        <a:pt x="104394" y="21336"/>
                      </a:lnTo>
                      <a:lnTo>
                        <a:pt x="101251" y="19526"/>
                      </a:lnTo>
                      <a:lnTo>
                        <a:pt x="96965" y="18193"/>
                      </a:lnTo>
                      <a:lnTo>
                        <a:pt x="89535" y="18193"/>
                      </a:lnTo>
                      <a:lnTo>
                        <a:pt x="89535" y="15049"/>
                      </a:lnTo>
                      <a:lnTo>
                        <a:pt x="87154" y="12287"/>
                      </a:lnTo>
                      <a:lnTo>
                        <a:pt x="81344" y="9144"/>
                      </a:lnTo>
                      <a:lnTo>
                        <a:pt x="78581" y="9620"/>
                      </a:lnTo>
                    </a:path>
                  </a:pathLst>
                </a:custGeom>
                <a:grpFill/>
                <a:ln w="9525" cap="flat">
                  <a:solidFill>
                    <a:srgbClr val="0E4063"/>
                  </a:solidFill>
                  <a:prstDash val="solid"/>
                  <a:miter/>
                </a:ln>
              </p:spPr>
              <p:txBody>
                <a:bodyPr rtlCol="0" anchor="ctr"/>
                <a:lstStyle/>
                <a:p>
                  <a:endParaRPr lang="en-GB"/>
                </a:p>
              </p:txBody>
            </p:sp>
            <p:sp>
              <p:nvSpPr>
                <p:cNvPr id="20" name="Freeform: Shape 339">
                  <a:extLst>
                    <a:ext uri="{FF2B5EF4-FFF2-40B4-BE49-F238E27FC236}">
                      <a16:creationId xmlns:a16="http://schemas.microsoft.com/office/drawing/2014/main" id="{A1E3E608-A1E4-B342-355A-630AE70D5AA8}"/>
                    </a:ext>
                  </a:extLst>
                </p:cNvPr>
                <p:cNvSpPr/>
                <p:nvPr/>
              </p:nvSpPr>
              <p:spPr>
                <a:xfrm>
                  <a:off x="6028282" y="5713590"/>
                  <a:ext cx="95161" cy="75954"/>
                </a:xfrm>
                <a:custGeom>
                  <a:avLst/>
                  <a:gdLst>
                    <a:gd name="connsiteX0" fmla="*/ 55054 w 60769"/>
                    <a:gd name="connsiteY0" fmla="*/ 25527 h 53340"/>
                    <a:gd name="connsiteX1" fmla="*/ 48006 w 60769"/>
                    <a:gd name="connsiteY1" fmla="*/ 30004 h 53340"/>
                    <a:gd name="connsiteX2" fmla="*/ 43339 w 60769"/>
                    <a:gd name="connsiteY2" fmla="*/ 30480 h 53340"/>
                    <a:gd name="connsiteX3" fmla="*/ 44863 w 60769"/>
                    <a:gd name="connsiteY3" fmla="*/ 26861 h 53340"/>
                    <a:gd name="connsiteX4" fmla="*/ 40957 w 60769"/>
                    <a:gd name="connsiteY4" fmla="*/ 26003 h 53340"/>
                    <a:gd name="connsiteX5" fmla="*/ 40957 w 60769"/>
                    <a:gd name="connsiteY5" fmla="*/ 22860 h 53340"/>
                    <a:gd name="connsiteX6" fmla="*/ 39052 w 60769"/>
                    <a:gd name="connsiteY6" fmla="*/ 22003 h 53340"/>
                    <a:gd name="connsiteX7" fmla="*/ 35909 w 60769"/>
                    <a:gd name="connsiteY7" fmla="*/ 22479 h 53340"/>
                    <a:gd name="connsiteX8" fmla="*/ 29718 w 60769"/>
                    <a:gd name="connsiteY8" fmla="*/ 12192 h 53340"/>
                    <a:gd name="connsiteX9" fmla="*/ 27337 w 60769"/>
                    <a:gd name="connsiteY9" fmla="*/ 9906 h 53340"/>
                    <a:gd name="connsiteX10" fmla="*/ 23813 w 60769"/>
                    <a:gd name="connsiteY10" fmla="*/ 8572 h 53340"/>
                    <a:gd name="connsiteX11" fmla="*/ 24955 w 60769"/>
                    <a:gd name="connsiteY11" fmla="*/ 6287 h 53340"/>
                    <a:gd name="connsiteX12" fmla="*/ 20669 w 60769"/>
                    <a:gd name="connsiteY12" fmla="*/ 3143 h 53340"/>
                    <a:gd name="connsiteX13" fmla="*/ 17145 w 60769"/>
                    <a:gd name="connsiteY13" fmla="*/ 3143 h 53340"/>
                    <a:gd name="connsiteX14" fmla="*/ 16764 w 60769"/>
                    <a:gd name="connsiteY14" fmla="*/ 0 h 53340"/>
                    <a:gd name="connsiteX15" fmla="*/ 14383 w 60769"/>
                    <a:gd name="connsiteY15" fmla="*/ 1333 h 53340"/>
                    <a:gd name="connsiteX16" fmla="*/ 9715 w 60769"/>
                    <a:gd name="connsiteY16" fmla="*/ 2667 h 53340"/>
                    <a:gd name="connsiteX17" fmla="*/ 7810 w 60769"/>
                    <a:gd name="connsiteY17" fmla="*/ 4953 h 53340"/>
                    <a:gd name="connsiteX18" fmla="*/ 5429 w 60769"/>
                    <a:gd name="connsiteY18" fmla="*/ 8954 h 53340"/>
                    <a:gd name="connsiteX19" fmla="*/ 2286 w 60769"/>
                    <a:gd name="connsiteY19" fmla="*/ 12573 h 53340"/>
                    <a:gd name="connsiteX20" fmla="*/ 4191 w 60769"/>
                    <a:gd name="connsiteY20" fmla="*/ 14383 h 53340"/>
                    <a:gd name="connsiteX21" fmla="*/ 3429 w 60769"/>
                    <a:gd name="connsiteY21" fmla="*/ 15716 h 53340"/>
                    <a:gd name="connsiteX22" fmla="*/ 4572 w 60769"/>
                    <a:gd name="connsiteY22" fmla="*/ 18383 h 53340"/>
                    <a:gd name="connsiteX23" fmla="*/ 8477 w 60769"/>
                    <a:gd name="connsiteY23" fmla="*/ 19240 h 53340"/>
                    <a:gd name="connsiteX24" fmla="*/ 6096 w 60769"/>
                    <a:gd name="connsiteY24" fmla="*/ 22384 h 53340"/>
                    <a:gd name="connsiteX25" fmla="*/ 4572 w 60769"/>
                    <a:gd name="connsiteY25" fmla="*/ 26003 h 53340"/>
                    <a:gd name="connsiteX26" fmla="*/ 3048 w 60769"/>
                    <a:gd name="connsiteY26" fmla="*/ 27813 h 53340"/>
                    <a:gd name="connsiteX27" fmla="*/ 4191 w 60769"/>
                    <a:gd name="connsiteY27" fmla="*/ 29146 h 53340"/>
                    <a:gd name="connsiteX28" fmla="*/ 2667 w 60769"/>
                    <a:gd name="connsiteY28" fmla="*/ 31813 h 53340"/>
                    <a:gd name="connsiteX29" fmla="*/ 1905 w 60769"/>
                    <a:gd name="connsiteY29" fmla="*/ 36290 h 53340"/>
                    <a:gd name="connsiteX30" fmla="*/ 0 w 60769"/>
                    <a:gd name="connsiteY30" fmla="*/ 38576 h 53340"/>
                    <a:gd name="connsiteX31" fmla="*/ 3524 w 60769"/>
                    <a:gd name="connsiteY31" fmla="*/ 40862 h 53340"/>
                    <a:gd name="connsiteX32" fmla="*/ 14859 w 60769"/>
                    <a:gd name="connsiteY32" fmla="*/ 41720 h 53340"/>
                    <a:gd name="connsiteX33" fmla="*/ 14097 w 60769"/>
                    <a:gd name="connsiteY33" fmla="*/ 44005 h 53340"/>
                    <a:gd name="connsiteX34" fmla="*/ 15621 w 60769"/>
                    <a:gd name="connsiteY34" fmla="*/ 49435 h 53340"/>
                    <a:gd name="connsiteX35" fmla="*/ 16002 w 60769"/>
                    <a:gd name="connsiteY35" fmla="*/ 52102 h 53340"/>
                    <a:gd name="connsiteX36" fmla="*/ 15621 w 60769"/>
                    <a:gd name="connsiteY36" fmla="*/ 49435 h 53340"/>
                    <a:gd name="connsiteX37" fmla="*/ 20288 w 60769"/>
                    <a:gd name="connsiteY37" fmla="*/ 48101 h 53340"/>
                    <a:gd name="connsiteX38" fmla="*/ 23813 w 60769"/>
                    <a:gd name="connsiteY38" fmla="*/ 48958 h 53340"/>
                    <a:gd name="connsiteX39" fmla="*/ 25336 w 60769"/>
                    <a:gd name="connsiteY39" fmla="*/ 48482 h 53340"/>
                    <a:gd name="connsiteX40" fmla="*/ 28861 w 60769"/>
                    <a:gd name="connsiteY40" fmla="*/ 52102 h 53340"/>
                    <a:gd name="connsiteX41" fmla="*/ 30766 w 60769"/>
                    <a:gd name="connsiteY41" fmla="*/ 52959 h 53340"/>
                    <a:gd name="connsiteX42" fmla="*/ 33909 w 60769"/>
                    <a:gd name="connsiteY42" fmla="*/ 52483 h 53340"/>
                    <a:gd name="connsiteX43" fmla="*/ 35052 w 60769"/>
                    <a:gd name="connsiteY43" fmla="*/ 53340 h 53340"/>
                    <a:gd name="connsiteX44" fmla="*/ 36576 w 60769"/>
                    <a:gd name="connsiteY44" fmla="*/ 50197 h 53340"/>
                    <a:gd name="connsiteX45" fmla="*/ 39719 w 60769"/>
                    <a:gd name="connsiteY45" fmla="*/ 49339 h 53340"/>
                    <a:gd name="connsiteX46" fmla="*/ 45148 w 60769"/>
                    <a:gd name="connsiteY46" fmla="*/ 51625 h 53340"/>
                    <a:gd name="connsiteX47" fmla="*/ 49054 w 60769"/>
                    <a:gd name="connsiteY47" fmla="*/ 48958 h 53340"/>
                    <a:gd name="connsiteX48" fmla="*/ 55245 w 60769"/>
                    <a:gd name="connsiteY48" fmla="*/ 49435 h 53340"/>
                    <a:gd name="connsiteX49" fmla="*/ 57626 w 60769"/>
                    <a:gd name="connsiteY49" fmla="*/ 48958 h 53340"/>
                    <a:gd name="connsiteX50" fmla="*/ 58007 w 60769"/>
                    <a:gd name="connsiteY50" fmla="*/ 46672 h 53340"/>
                    <a:gd name="connsiteX51" fmla="*/ 56864 w 60769"/>
                    <a:gd name="connsiteY51" fmla="*/ 44005 h 53340"/>
                    <a:gd name="connsiteX52" fmla="*/ 57626 w 60769"/>
                    <a:gd name="connsiteY52" fmla="*/ 40005 h 53340"/>
                    <a:gd name="connsiteX53" fmla="*/ 60769 w 60769"/>
                    <a:gd name="connsiteY53" fmla="*/ 33242 h 53340"/>
                    <a:gd name="connsiteX54" fmla="*/ 59626 w 60769"/>
                    <a:gd name="connsiteY54" fmla="*/ 30956 h 53340"/>
                    <a:gd name="connsiteX55" fmla="*/ 55721 w 60769"/>
                    <a:gd name="connsiteY55" fmla="*/ 28289 h 53340"/>
                    <a:gd name="connsiteX56" fmla="*/ 54959 w 60769"/>
                    <a:gd name="connsiteY56" fmla="*/ 25622 h 53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60769" h="53340">
                      <a:moveTo>
                        <a:pt x="55054" y="25527"/>
                      </a:moveTo>
                      <a:lnTo>
                        <a:pt x="48006" y="30004"/>
                      </a:lnTo>
                      <a:lnTo>
                        <a:pt x="43339" y="30480"/>
                      </a:lnTo>
                      <a:lnTo>
                        <a:pt x="44863" y="26861"/>
                      </a:lnTo>
                      <a:lnTo>
                        <a:pt x="40957" y="26003"/>
                      </a:lnTo>
                      <a:lnTo>
                        <a:pt x="40957" y="22860"/>
                      </a:lnTo>
                      <a:lnTo>
                        <a:pt x="39052" y="22003"/>
                      </a:lnTo>
                      <a:lnTo>
                        <a:pt x="35909" y="22479"/>
                      </a:lnTo>
                      <a:lnTo>
                        <a:pt x="29718" y="12192"/>
                      </a:lnTo>
                      <a:lnTo>
                        <a:pt x="27337" y="9906"/>
                      </a:lnTo>
                      <a:lnTo>
                        <a:pt x="23813" y="8572"/>
                      </a:lnTo>
                      <a:lnTo>
                        <a:pt x="24955" y="6287"/>
                      </a:lnTo>
                      <a:lnTo>
                        <a:pt x="20669" y="3143"/>
                      </a:lnTo>
                      <a:lnTo>
                        <a:pt x="17145" y="3143"/>
                      </a:lnTo>
                      <a:lnTo>
                        <a:pt x="16764" y="0"/>
                      </a:lnTo>
                      <a:lnTo>
                        <a:pt x="14383" y="1333"/>
                      </a:lnTo>
                      <a:lnTo>
                        <a:pt x="9715" y="2667"/>
                      </a:lnTo>
                      <a:lnTo>
                        <a:pt x="7810" y="4953"/>
                      </a:lnTo>
                      <a:lnTo>
                        <a:pt x="5429" y="8954"/>
                      </a:lnTo>
                      <a:lnTo>
                        <a:pt x="2286" y="12573"/>
                      </a:lnTo>
                      <a:lnTo>
                        <a:pt x="4191" y="14383"/>
                      </a:lnTo>
                      <a:lnTo>
                        <a:pt x="3429" y="15716"/>
                      </a:lnTo>
                      <a:lnTo>
                        <a:pt x="4572" y="18383"/>
                      </a:lnTo>
                      <a:lnTo>
                        <a:pt x="8477" y="19240"/>
                      </a:lnTo>
                      <a:lnTo>
                        <a:pt x="6096" y="22384"/>
                      </a:lnTo>
                      <a:lnTo>
                        <a:pt x="4572" y="26003"/>
                      </a:lnTo>
                      <a:lnTo>
                        <a:pt x="3048" y="27813"/>
                      </a:lnTo>
                      <a:lnTo>
                        <a:pt x="4191" y="29146"/>
                      </a:lnTo>
                      <a:lnTo>
                        <a:pt x="2667" y="31813"/>
                      </a:lnTo>
                      <a:lnTo>
                        <a:pt x="1905" y="36290"/>
                      </a:lnTo>
                      <a:lnTo>
                        <a:pt x="0" y="38576"/>
                      </a:lnTo>
                      <a:lnTo>
                        <a:pt x="3524" y="40862"/>
                      </a:lnTo>
                      <a:lnTo>
                        <a:pt x="14859" y="41720"/>
                      </a:lnTo>
                      <a:lnTo>
                        <a:pt x="14097" y="44005"/>
                      </a:lnTo>
                      <a:lnTo>
                        <a:pt x="15621" y="49435"/>
                      </a:lnTo>
                      <a:lnTo>
                        <a:pt x="16002" y="52102"/>
                      </a:lnTo>
                      <a:lnTo>
                        <a:pt x="15621" y="49435"/>
                      </a:lnTo>
                      <a:lnTo>
                        <a:pt x="20288" y="48101"/>
                      </a:lnTo>
                      <a:lnTo>
                        <a:pt x="23813" y="48958"/>
                      </a:lnTo>
                      <a:lnTo>
                        <a:pt x="25336" y="48482"/>
                      </a:lnTo>
                      <a:lnTo>
                        <a:pt x="28861" y="52102"/>
                      </a:lnTo>
                      <a:lnTo>
                        <a:pt x="30766" y="52959"/>
                      </a:lnTo>
                      <a:lnTo>
                        <a:pt x="33909" y="52483"/>
                      </a:lnTo>
                      <a:lnTo>
                        <a:pt x="35052" y="53340"/>
                      </a:lnTo>
                      <a:lnTo>
                        <a:pt x="36576" y="50197"/>
                      </a:lnTo>
                      <a:lnTo>
                        <a:pt x="39719" y="49339"/>
                      </a:lnTo>
                      <a:lnTo>
                        <a:pt x="45148" y="51625"/>
                      </a:lnTo>
                      <a:lnTo>
                        <a:pt x="49054" y="48958"/>
                      </a:lnTo>
                      <a:lnTo>
                        <a:pt x="55245" y="49435"/>
                      </a:lnTo>
                      <a:lnTo>
                        <a:pt x="57626" y="48958"/>
                      </a:lnTo>
                      <a:lnTo>
                        <a:pt x="58007" y="46672"/>
                      </a:lnTo>
                      <a:lnTo>
                        <a:pt x="56864" y="44005"/>
                      </a:lnTo>
                      <a:lnTo>
                        <a:pt x="57626" y="40005"/>
                      </a:lnTo>
                      <a:lnTo>
                        <a:pt x="60769" y="33242"/>
                      </a:lnTo>
                      <a:lnTo>
                        <a:pt x="59626" y="30956"/>
                      </a:lnTo>
                      <a:lnTo>
                        <a:pt x="55721" y="28289"/>
                      </a:lnTo>
                      <a:lnTo>
                        <a:pt x="54959" y="25622"/>
                      </a:lnTo>
                    </a:path>
                  </a:pathLst>
                </a:custGeom>
                <a:grpFill/>
                <a:ln w="9525" cap="flat">
                  <a:solidFill>
                    <a:srgbClr val="0E4063"/>
                  </a:solidFill>
                  <a:prstDash val="solid"/>
                  <a:miter/>
                </a:ln>
              </p:spPr>
              <p:txBody>
                <a:bodyPr rtlCol="0" anchor="ctr"/>
                <a:lstStyle/>
                <a:p>
                  <a:endParaRPr lang="en-GB"/>
                </a:p>
              </p:txBody>
            </p:sp>
            <p:sp>
              <p:nvSpPr>
                <p:cNvPr id="21" name="Freeform: Shape 343">
                  <a:extLst>
                    <a:ext uri="{FF2B5EF4-FFF2-40B4-BE49-F238E27FC236}">
                      <a16:creationId xmlns:a16="http://schemas.microsoft.com/office/drawing/2014/main" id="{840FE1E1-B5DD-9B62-C44A-36A40EA37BBA}"/>
                    </a:ext>
                  </a:extLst>
                </p:cNvPr>
                <p:cNvSpPr/>
                <p:nvPr/>
              </p:nvSpPr>
              <p:spPr>
                <a:xfrm>
                  <a:off x="6212788" y="5269395"/>
                  <a:ext cx="57722" cy="96163"/>
                </a:xfrm>
                <a:custGeom>
                  <a:avLst/>
                  <a:gdLst>
                    <a:gd name="connsiteX0" fmla="*/ 21050 w 36861"/>
                    <a:gd name="connsiteY0" fmla="*/ 190 h 67532"/>
                    <a:gd name="connsiteX1" fmla="*/ 14002 w 36861"/>
                    <a:gd name="connsiteY1" fmla="*/ 2000 h 67532"/>
                    <a:gd name="connsiteX2" fmla="*/ 13621 w 36861"/>
                    <a:gd name="connsiteY2" fmla="*/ 1048 h 67532"/>
                    <a:gd name="connsiteX3" fmla="*/ 6572 w 36861"/>
                    <a:gd name="connsiteY3" fmla="*/ 8287 h 67532"/>
                    <a:gd name="connsiteX4" fmla="*/ 8477 w 36861"/>
                    <a:gd name="connsiteY4" fmla="*/ 9239 h 67532"/>
                    <a:gd name="connsiteX5" fmla="*/ 7334 w 36861"/>
                    <a:gd name="connsiteY5" fmla="*/ 12001 h 67532"/>
                    <a:gd name="connsiteX6" fmla="*/ 4953 w 36861"/>
                    <a:gd name="connsiteY6" fmla="*/ 11049 h 67532"/>
                    <a:gd name="connsiteX7" fmla="*/ 4953 w 36861"/>
                    <a:gd name="connsiteY7" fmla="*/ 16002 h 67532"/>
                    <a:gd name="connsiteX8" fmla="*/ 3429 w 36861"/>
                    <a:gd name="connsiteY8" fmla="*/ 16478 h 67532"/>
                    <a:gd name="connsiteX9" fmla="*/ 2286 w 36861"/>
                    <a:gd name="connsiteY9" fmla="*/ 20574 h 67532"/>
                    <a:gd name="connsiteX10" fmla="*/ 5429 w 36861"/>
                    <a:gd name="connsiteY10" fmla="*/ 24670 h 67532"/>
                    <a:gd name="connsiteX11" fmla="*/ 5048 w 36861"/>
                    <a:gd name="connsiteY11" fmla="*/ 26956 h 67532"/>
                    <a:gd name="connsiteX12" fmla="*/ 8192 w 36861"/>
                    <a:gd name="connsiteY12" fmla="*/ 28289 h 67532"/>
                    <a:gd name="connsiteX13" fmla="*/ 0 w 36861"/>
                    <a:gd name="connsiteY13" fmla="*/ 32861 h 67532"/>
                    <a:gd name="connsiteX14" fmla="*/ 1905 w 36861"/>
                    <a:gd name="connsiteY14" fmla="*/ 35623 h 67532"/>
                    <a:gd name="connsiteX15" fmla="*/ 1143 w 36861"/>
                    <a:gd name="connsiteY15" fmla="*/ 36957 h 67532"/>
                    <a:gd name="connsiteX16" fmla="*/ 1143 w 36861"/>
                    <a:gd name="connsiteY16" fmla="*/ 43720 h 67532"/>
                    <a:gd name="connsiteX17" fmla="*/ 381 w 36861"/>
                    <a:gd name="connsiteY17" fmla="*/ 46482 h 67532"/>
                    <a:gd name="connsiteX18" fmla="*/ 381 w 36861"/>
                    <a:gd name="connsiteY18" fmla="*/ 50101 h 67532"/>
                    <a:gd name="connsiteX19" fmla="*/ 1143 w 36861"/>
                    <a:gd name="connsiteY19" fmla="*/ 56483 h 67532"/>
                    <a:gd name="connsiteX20" fmla="*/ 2667 w 36861"/>
                    <a:gd name="connsiteY20" fmla="*/ 60960 h 67532"/>
                    <a:gd name="connsiteX21" fmla="*/ 4572 w 36861"/>
                    <a:gd name="connsiteY21" fmla="*/ 60484 h 67532"/>
                    <a:gd name="connsiteX22" fmla="*/ 8096 w 36861"/>
                    <a:gd name="connsiteY22" fmla="*/ 58198 h 67532"/>
                    <a:gd name="connsiteX23" fmla="*/ 12001 w 36861"/>
                    <a:gd name="connsiteY23" fmla="*/ 59055 h 67532"/>
                    <a:gd name="connsiteX24" fmla="*/ 14764 w 36861"/>
                    <a:gd name="connsiteY24" fmla="*/ 58579 h 67532"/>
                    <a:gd name="connsiteX25" fmla="*/ 18669 w 36861"/>
                    <a:gd name="connsiteY25" fmla="*/ 63055 h 67532"/>
                    <a:gd name="connsiteX26" fmla="*/ 29146 w 36861"/>
                    <a:gd name="connsiteY26" fmla="*/ 67532 h 67532"/>
                    <a:gd name="connsiteX27" fmla="*/ 31051 w 36861"/>
                    <a:gd name="connsiteY27" fmla="*/ 66675 h 67532"/>
                    <a:gd name="connsiteX28" fmla="*/ 32195 w 36861"/>
                    <a:gd name="connsiteY28" fmla="*/ 63532 h 67532"/>
                    <a:gd name="connsiteX29" fmla="*/ 33718 w 36861"/>
                    <a:gd name="connsiteY29" fmla="*/ 61722 h 67532"/>
                    <a:gd name="connsiteX30" fmla="*/ 32575 w 36861"/>
                    <a:gd name="connsiteY30" fmla="*/ 59912 h 67532"/>
                    <a:gd name="connsiteX31" fmla="*/ 33718 w 36861"/>
                    <a:gd name="connsiteY31" fmla="*/ 53626 h 67532"/>
                    <a:gd name="connsiteX32" fmla="*/ 36100 w 36861"/>
                    <a:gd name="connsiteY32" fmla="*/ 50863 h 67532"/>
                    <a:gd name="connsiteX33" fmla="*/ 36862 w 36861"/>
                    <a:gd name="connsiteY33" fmla="*/ 48101 h 67532"/>
                    <a:gd name="connsiteX34" fmla="*/ 35338 w 36861"/>
                    <a:gd name="connsiteY34" fmla="*/ 46768 h 67532"/>
                    <a:gd name="connsiteX35" fmla="*/ 34957 w 36861"/>
                    <a:gd name="connsiteY35" fmla="*/ 44005 h 67532"/>
                    <a:gd name="connsiteX36" fmla="*/ 36100 w 36861"/>
                    <a:gd name="connsiteY36" fmla="*/ 40386 h 67532"/>
                    <a:gd name="connsiteX37" fmla="*/ 36481 w 36861"/>
                    <a:gd name="connsiteY37" fmla="*/ 34480 h 67532"/>
                    <a:gd name="connsiteX38" fmla="*/ 34957 w 36861"/>
                    <a:gd name="connsiteY38" fmla="*/ 31337 h 67532"/>
                    <a:gd name="connsiteX39" fmla="*/ 36100 w 36861"/>
                    <a:gd name="connsiteY39" fmla="*/ 29528 h 67532"/>
                    <a:gd name="connsiteX40" fmla="*/ 34957 w 36861"/>
                    <a:gd name="connsiteY40" fmla="*/ 28194 h 67532"/>
                    <a:gd name="connsiteX41" fmla="*/ 33052 w 36861"/>
                    <a:gd name="connsiteY41" fmla="*/ 22288 h 67532"/>
                    <a:gd name="connsiteX42" fmla="*/ 33433 w 36861"/>
                    <a:gd name="connsiteY42" fmla="*/ 20003 h 67532"/>
                    <a:gd name="connsiteX43" fmla="*/ 31909 w 36861"/>
                    <a:gd name="connsiteY43" fmla="*/ 17240 h 67532"/>
                    <a:gd name="connsiteX44" fmla="*/ 32290 w 36861"/>
                    <a:gd name="connsiteY44" fmla="*/ 13145 h 67532"/>
                    <a:gd name="connsiteX45" fmla="*/ 30385 w 36861"/>
                    <a:gd name="connsiteY45" fmla="*/ 9525 h 67532"/>
                    <a:gd name="connsiteX46" fmla="*/ 30004 w 36861"/>
                    <a:gd name="connsiteY46" fmla="*/ 7239 h 67532"/>
                    <a:gd name="connsiteX47" fmla="*/ 28099 w 36861"/>
                    <a:gd name="connsiteY47" fmla="*/ 5429 h 67532"/>
                    <a:gd name="connsiteX48" fmla="*/ 24575 w 36861"/>
                    <a:gd name="connsiteY48" fmla="*/ 4096 h 67532"/>
                    <a:gd name="connsiteX49" fmla="*/ 23050 w 36861"/>
                    <a:gd name="connsiteY49" fmla="*/ 1333 h 67532"/>
                    <a:gd name="connsiteX50" fmla="*/ 21146 w 36861"/>
                    <a:gd name="connsiteY50" fmla="*/ 0 h 67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6861" h="67532">
                      <a:moveTo>
                        <a:pt x="21050" y="190"/>
                      </a:moveTo>
                      <a:lnTo>
                        <a:pt x="14002" y="2000"/>
                      </a:lnTo>
                      <a:lnTo>
                        <a:pt x="13621" y="1048"/>
                      </a:lnTo>
                      <a:lnTo>
                        <a:pt x="6572" y="8287"/>
                      </a:lnTo>
                      <a:lnTo>
                        <a:pt x="8477" y="9239"/>
                      </a:lnTo>
                      <a:lnTo>
                        <a:pt x="7334" y="12001"/>
                      </a:lnTo>
                      <a:lnTo>
                        <a:pt x="4953" y="11049"/>
                      </a:lnTo>
                      <a:lnTo>
                        <a:pt x="4953" y="16002"/>
                      </a:lnTo>
                      <a:lnTo>
                        <a:pt x="3429" y="16478"/>
                      </a:lnTo>
                      <a:lnTo>
                        <a:pt x="2286" y="20574"/>
                      </a:lnTo>
                      <a:lnTo>
                        <a:pt x="5429" y="24670"/>
                      </a:lnTo>
                      <a:lnTo>
                        <a:pt x="5048" y="26956"/>
                      </a:lnTo>
                      <a:lnTo>
                        <a:pt x="8192" y="28289"/>
                      </a:lnTo>
                      <a:lnTo>
                        <a:pt x="0" y="32861"/>
                      </a:lnTo>
                      <a:lnTo>
                        <a:pt x="1905" y="35623"/>
                      </a:lnTo>
                      <a:lnTo>
                        <a:pt x="1143" y="36957"/>
                      </a:lnTo>
                      <a:lnTo>
                        <a:pt x="1143" y="43720"/>
                      </a:lnTo>
                      <a:lnTo>
                        <a:pt x="381" y="46482"/>
                      </a:lnTo>
                      <a:lnTo>
                        <a:pt x="381" y="50101"/>
                      </a:lnTo>
                      <a:lnTo>
                        <a:pt x="1143" y="56483"/>
                      </a:lnTo>
                      <a:lnTo>
                        <a:pt x="2667" y="60960"/>
                      </a:lnTo>
                      <a:lnTo>
                        <a:pt x="4572" y="60484"/>
                      </a:lnTo>
                      <a:lnTo>
                        <a:pt x="8096" y="58198"/>
                      </a:lnTo>
                      <a:lnTo>
                        <a:pt x="12001" y="59055"/>
                      </a:lnTo>
                      <a:lnTo>
                        <a:pt x="14764" y="58579"/>
                      </a:lnTo>
                      <a:lnTo>
                        <a:pt x="18669" y="63055"/>
                      </a:lnTo>
                      <a:lnTo>
                        <a:pt x="29146" y="67532"/>
                      </a:lnTo>
                      <a:lnTo>
                        <a:pt x="31051" y="66675"/>
                      </a:lnTo>
                      <a:lnTo>
                        <a:pt x="32195" y="63532"/>
                      </a:lnTo>
                      <a:lnTo>
                        <a:pt x="33718" y="61722"/>
                      </a:lnTo>
                      <a:lnTo>
                        <a:pt x="32575" y="59912"/>
                      </a:lnTo>
                      <a:lnTo>
                        <a:pt x="33718" y="53626"/>
                      </a:lnTo>
                      <a:lnTo>
                        <a:pt x="36100" y="50863"/>
                      </a:lnTo>
                      <a:lnTo>
                        <a:pt x="36862" y="48101"/>
                      </a:lnTo>
                      <a:lnTo>
                        <a:pt x="35338" y="46768"/>
                      </a:lnTo>
                      <a:lnTo>
                        <a:pt x="34957" y="44005"/>
                      </a:lnTo>
                      <a:lnTo>
                        <a:pt x="36100" y="40386"/>
                      </a:lnTo>
                      <a:lnTo>
                        <a:pt x="36481" y="34480"/>
                      </a:lnTo>
                      <a:lnTo>
                        <a:pt x="34957" y="31337"/>
                      </a:lnTo>
                      <a:lnTo>
                        <a:pt x="36100" y="29528"/>
                      </a:lnTo>
                      <a:lnTo>
                        <a:pt x="34957" y="28194"/>
                      </a:lnTo>
                      <a:lnTo>
                        <a:pt x="33052" y="22288"/>
                      </a:lnTo>
                      <a:lnTo>
                        <a:pt x="33433" y="20003"/>
                      </a:lnTo>
                      <a:lnTo>
                        <a:pt x="31909" y="17240"/>
                      </a:lnTo>
                      <a:lnTo>
                        <a:pt x="32290" y="13145"/>
                      </a:lnTo>
                      <a:lnTo>
                        <a:pt x="30385" y="9525"/>
                      </a:lnTo>
                      <a:lnTo>
                        <a:pt x="30004" y="7239"/>
                      </a:lnTo>
                      <a:lnTo>
                        <a:pt x="28099" y="5429"/>
                      </a:lnTo>
                      <a:lnTo>
                        <a:pt x="24575" y="4096"/>
                      </a:lnTo>
                      <a:lnTo>
                        <a:pt x="23050" y="1333"/>
                      </a:lnTo>
                      <a:lnTo>
                        <a:pt x="21146" y="0"/>
                      </a:lnTo>
                    </a:path>
                  </a:pathLst>
                </a:custGeom>
                <a:grpFill/>
                <a:ln w="9525" cap="flat">
                  <a:solidFill>
                    <a:srgbClr val="0E4063"/>
                  </a:solidFill>
                  <a:prstDash val="solid"/>
                  <a:miter/>
                </a:ln>
              </p:spPr>
              <p:txBody>
                <a:bodyPr rtlCol="0" anchor="ctr"/>
                <a:lstStyle/>
                <a:p>
                  <a:endParaRPr lang="en-GB"/>
                </a:p>
              </p:txBody>
            </p:sp>
            <p:sp>
              <p:nvSpPr>
                <p:cNvPr id="22" name="Freeform: Shape 346">
                  <a:extLst>
                    <a:ext uri="{FF2B5EF4-FFF2-40B4-BE49-F238E27FC236}">
                      <a16:creationId xmlns:a16="http://schemas.microsoft.com/office/drawing/2014/main" id="{D56374A0-4C17-7A14-F760-A180690E87AE}"/>
                    </a:ext>
                  </a:extLst>
                </p:cNvPr>
                <p:cNvSpPr/>
                <p:nvPr/>
              </p:nvSpPr>
              <p:spPr>
                <a:xfrm>
                  <a:off x="5551431" y="5246202"/>
                  <a:ext cx="286974" cy="442839"/>
                </a:xfrm>
                <a:custGeom>
                  <a:avLst/>
                  <a:gdLst>
                    <a:gd name="connsiteX0" fmla="*/ 93059 w 183260"/>
                    <a:gd name="connsiteY0" fmla="*/ 7239 h 310991"/>
                    <a:gd name="connsiteX1" fmla="*/ 88011 w 183260"/>
                    <a:gd name="connsiteY1" fmla="*/ 3620 h 310991"/>
                    <a:gd name="connsiteX2" fmla="*/ 84487 w 183260"/>
                    <a:gd name="connsiteY2" fmla="*/ 0 h 310991"/>
                    <a:gd name="connsiteX3" fmla="*/ 79438 w 183260"/>
                    <a:gd name="connsiteY3" fmla="*/ 476 h 310991"/>
                    <a:gd name="connsiteX4" fmla="*/ 78676 w 183260"/>
                    <a:gd name="connsiteY4" fmla="*/ 3620 h 310991"/>
                    <a:gd name="connsiteX5" fmla="*/ 79438 w 183260"/>
                    <a:gd name="connsiteY5" fmla="*/ 5906 h 310991"/>
                    <a:gd name="connsiteX6" fmla="*/ 77057 w 183260"/>
                    <a:gd name="connsiteY6" fmla="*/ 8192 h 310991"/>
                    <a:gd name="connsiteX7" fmla="*/ 77057 w 183260"/>
                    <a:gd name="connsiteY7" fmla="*/ 12287 h 310991"/>
                    <a:gd name="connsiteX8" fmla="*/ 76295 w 183260"/>
                    <a:gd name="connsiteY8" fmla="*/ 17241 h 310991"/>
                    <a:gd name="connsiteX9" fmla="*/ 78676 w 183260"/>
                    <a:gd name="connsiteY9" fmla="*/ 19050 h 310991"/>
                    <a:gd name="connsiteX10" fmla="*/ 80200 w 183260"/>
                    <a:gd name="connsiteY10" fmla="*/ 24479 h 310991"/>
                    <a:gd name="connsiteX11" fmla="*/ 79057 w 183260"/>
                    <a:gd name="connsiteY11" fmla="*/ 29909 h 310991"/>
                    <a:gd name="connsiteX12" fmla="*/ 80200 w 183260"/>
                    <a:gd name="connsiteY12" fmla="*/ 31718 h 310991"/>
                    <a:gd name="connsiteX13" fmla="*/ 82963 w 183260"/>
                    <a:gd name="connsiteY13" fmla="*/ 32195 h 310991"/>
                    <a:gd name="connsiteX14" fmla="*/ 81058 w 183260"/>
                    <a:gd name="connsiteY14" fmla="*/ 34957 h 310991"/>
                    <a:gd name="connsiteX15" fmla="*/ 81439 w 183260"/>
                    <a:gd name="connsiteY15" fmla="*/ 39529 h 310991"/>
                    <a:gd name="connsiteX16" fmla="*/ 76009 w 183260"/>
                    <a:gd name="connsiteY16" fmla="*/ 39529 h 310991"/>
                    <a:gd name="connsiteX17" fmla="*/ 72104 w 183260"/>
                    <a:gd name="connsiteY17" fmla="*/ 44101 h 310991"/>
                    <a:gd name="connsiteX18" fmla="*/ 74867 w 183260"/>
                    <a:gd name="connsiteY18" fmla="*/ 46387 h 310991"/>
                    <a:gd name="connsiteX19" fmla="*/ 74867 w 183260"/>
                    <a:gd name="connsiteY19" fmla="*/ 52292 h 310991"/>
                    <a:gd name="connsiteX20" fmla="*/ 73723 w 183260"/>
                    <a:gd name="connsiteY20" fmla="*/ 55055 h 310991"/>
                    <a:gd name="connsiteX21" fmla="*/ 73342 w 183260"/>
                    <a:gd name="connsiteY21" fmla="*/ 59627 h 310991"/>
                    <a:gd name="connsiteX22" fmla="*/ 78010 w 183260"/>
                    <a:gd name="connsiteY22" fmla="*/ 58293 h 310991"/>
                    <a:gd name="connsiteX23" fmla="*/ 78391 w 183260"/>
                    <a:gd name="connsiteY23" fmla="*/ 60103 h 310991"/>
                    <a:gd name="connsiteX24" fmla="*/ 77629 w 183260"/>
                    <a:gd name="connsiteY24" fmla="*/ 63722 h 310991"/>
                    <a:gd name="connsiteX25" fmla="*/ 75247 w 183260"/>
                    <a:gd name="connsiteY25" fmla="*/ 69152 h 310991"/>
                    <a:gd name="connsiteX26" fmla="*/ 70580 w 183260"/>
                    <a:gd name="connsiteY26" fmla="*/ 71914 h 310991"/>
                    <a:gd name="connsiteX27" fmla="*/ 68675 w 183260"/>
                    <a:gd name="connsiteY27" fmla="*/ 69152 h 310991"/>
                    <a:gd name="connsiteX28" fmla="*/ 65532 w 183260"/>
                    <a:gd name="connsiteY28" fmla="*/ 68675 h 310991"/>
                    <a:gd name="connsiteX29" fmla="*/ 58102 w 183260"/>
                    <a:gd name="connsiteY29" fmla="*/ 64103 h 310991"/>
                    <a:gd name="connsiteX30" fmla="*/ 55340 w 183260"/>
                    <a:gd name="connsiteY30" fmla="*/ 63627 h 310991"/>
                    <a:gd name="connsiteX31" fmla="*/ 48292 w 183260"/>
                    <a:gd name="connsiteY31" fmla="*/ 65913 h 310991"/>
                    <a:gd name="connsiteX32" fmla="*/ 44767 w 183260"/>
                    <a:gd name="connsiteY32" fmla="*/ 65437 h 310991"/>
                    <a:gd name="connsiteX33" fmla="*/ 44386 w 183260"/>
                    <a:gd name="connsiteY33" fmla="*/ 67247 h 310991"/>
                    <a:gd name="connsiteX34" fmla="*/ 41624 w 183260"/>
                    <a:gd name="connsiteY34" fmla="*/ 66294 h 310991"/>
                    <a:gd name="connsiteX35" fmla="*/ 39243 w 183260"/>
                    <a:gd name="connsiteY35" fmla="*/ 71247 h 310991"/>
                    <a:gd name="connsiteX36" fmla="*/ 39624 w 183260"/>
                    <a:gd name="connsiteY36" fmla="*/ 73057 h 310991"/>
                    <a:gd name="connsiteX37" fmla="*/ 38100 w 183260"/>
                    <a:gd name="connsiteY37" fmla="*/ 74391 h 310991"/>
                    <a:gd name="connsiteX38" fmla="*/ 35338 w 183260"/>
                    <a:gd name="connsiteY38" fmla="*/ 74391 h 310991"/>
                    <a:gd name="connsiteX39" fmla="*/ 33814 w 183260"/>
                    <a:gd name="connsiteY39" fmla="*/ 80677 h 310991"/>
                    <a:gd name="connsiteX40" fmla="*/ 29908 w 183260"/>
                    <a:gd name="connsiteY40" fmla="*/ 87916 h 310991"/>
                    <a:gd name="connsiteX41" fmla="*/ 28765 w 183260"/>
                    <a:gd name="connsiteY41" fmla="*/ 92393 h 310991"/>
                    <a:gd name="connsiteX42" fmla="*/ 26860 w 183260"/>
                    <a:gd name="connsiteY42" fmla="*/ 92393 h 310991"/>
                    <a:gd name="connsiteX43" fmla="*/ 19431 w 183260"/>
                    <a:gd name="connsiteY43" fmla="*/ 90107 h 310991"/>
                    <a:gd name="connsiteX44" fmla="*/ 15907 w 183260"/>
                    <a:gd name="connsiteY44" fmla="*/ 91916 h 310991"/>
                    <a:gd name="connsiteX45" fmla="*/ 9715 w 183260"/>
                    <a:gd name="connsiteY45" fmla="*/ 93726 h 310991"/>
                    <a:gd name="connsiteX46" fmla="*/ 1905 w 183260"/>
                    <a:gd name="connsiteY46" fmla="*/ 94583 h 310991"/>
                    <a:gd name="connsiteX47" fmla="*/ 1524 w 183260"/>
                    <a:gd name="connsiteY47" fmla="*/ 100013 h 310991"/>
                    <a:gd name="connsiteX48" fmla="*/ 0 w 183260"/>
                    <a:gd name="connsiteY48" fmla="*/ 102680 h 310991"/>
                    <a:gd name="connsiteX49" fmla="*/ 8192 w 183260"/>
                    <a:gd name="connsiteY49" fmla="*/ 110776 h 310991"/>
                    <a:gd name="connsiteX50" fmla="*/ 12097 w 183260"/>
                    <a:gd name="connsiteY50" fmla="*/ 112586 h 310991"/>
                    <a:gd name="connsiteX51" fmla="*/ 11716 w 183260"/>
                    <a:gd name="connsiteY51" fmla="*/ 119349 h 310991"/>
                    <a:gd name="connsiteX52" fmla="*/ 10954 w 183260"/>
                    <a:gd name="connsiteY52" fmla="*/ 122016 h 310991"/>
                    <a:gd name="connsiteX53" fmla="*/ 12859 w 183260"/>
                    <a:gd name="connsiteY53" fmla="*/ 128302 h 310991"/>
                    <a:gd name="connsiteX54" fmla="*/ 19050 w 183260"/>
                    <a:gd name="connsiteY54" fmla="*/ 139160 h 310991"/>
                    <a:gd name="connsiteX55" fmla="*/ 18669 w 183260"/>
                    <a:gd name="connsiteY55" fmla="*/ 141827 h 310991"/>
                    <a:gd name="connsiteX56" fmla="*/ 16288 w 183260"/>
                    <a:gd name="connsiteY56" fmla="*/ 149543 h 310991"/>
                    <a:gd name="connsiteX57" fmla="*/ 17050 w 183260"/>
                    <a:gd name="connsiteY57" fmla="*/ 151829 h 310991"/>
                    <a:gd name="connsiteX58" fmla="*/ 14668 w 183260"/>
                    <a:gd name="connsiteY58" fmla="*/ 158591 h 310991"/>
                    <a:gd name="connsiteX59" fmla="*/ 14668 w 183260"/>
                    <a:gd name="connsiteY59" fmla="*/ 160877 h 310991"/>
                    <a:gd name="connsiteX60" fmla="*/ 17812 w 183260"/>
                    <a:gd name="connsiteY60" fmla="*/ 160877 h 310991"/>
                    <a:gd name="connsiteX61" fmla="*/ 25241 w 183260"/>
                    <a:gd name="connsiteY61" fmla="*/ 162211 h 310991"/>
                    <a:gd name="connsiteX62" fmla="*/ 32290 w 183260"/>
                    <a:gd name="connsiteY62" fmla="*/ 168497 h 310991"/>
                    <a:gd name="connsiteX63" fmla="*/ 29908 w 183260"/>
                    <a:gd name="connsiteY63" fmla="*/ 171641 h 310991"/>
                    <a:gd name="connsiteX64" fmla="*/ 31813 w 183260"/>
                    <a:gd name="connsiteY64" fmla="*/ 179356 h 310991"/>
                    <a:gd name="connsiteX65" fmla="*/ 28289 w 183260"/>
                    <a:gd name="connsiteY65" fmla="*/ 184309 h 310991"/>
                    <a:gd name="connsiteX66" fmla="*/ 26765 w 183260"/>
                    <a:gd name="connsiteY66" fmla="*/ 187452 h 310991"/>
                    <a:gd name="connsiteX67" fmla="*/ 28289 w 183260"/>
                    <a:gd name="connsiteY67" fmla="*/ 192405 h 310991"/>
                    <a:gd name="connsiteX68" fmla="*/ 31051 w 183260"/>
                    <a:gd name="connsiteY68" fmla="*/ 196025 h 310991"/>
                    <a:gd name="connsiteX69" fmla="*/ 30671 w 183260"/>
                    <a:gd name="connsiteY69" fmla="*/ 200120 h 310991"/>
                    <a:gd name="connsiteX70" fmla="*/ 31432 w 183260"/>
                    <a:gd name="connsiteY70" fmla="*/ 205074 h 310991"/>
                    <a:gd name="connsiteX71" fmla="*/ 30289 w 183260"/>
                    <a:gd name="connsiteY71" fmla="*/ 207741 h 310991"/>
                    <a:gd name="connsiteX72" fmla="*/ 29146 w 183260"/>
                    <a:gd name="connsiteY72" fmla="*/ 219933 h 310991"/>
                    <a:gd name="connsiteX73" fmla="*/ 28004 w 183260"/>
                    <a:gd name="connsiteY73" fmla="*/ 226219 h 310991"/>
                    <a:gd name="connsiteX74" fmla="*/ 29527 w 183260"/>
                    <a:gd name="connsiteY74" fmla="*/ 229838 h 310991"/>
                    <a:gd name="connsiteX75" fmla="*/ 29146 w 183260"/>
                    <a:gd name="connsiteY75" fmla="*/ 232505 h 310991"/>
                    <a:gd name="connsiteX76" fmla="*/ 35338 w 183260"/>
                    <a:gd name="connsiteY76" fmla="*/ 232029 h 310991"/>
                    <a:gd name="connsiteX77" fmla="*/ 35338 w 183260"/>
                    <a:gd name="connsiteY77" fmla="*/ 233363 h 310991"/>
                    <a:gd name="connsiteX78" fmla="*/ 40767 w 183260"/>
                    <a:gd name="connsiteY78" fmla="*/ 237458 h 310991"/>
                    <a:gd name="connsiteX79" fmla="*/ 43529 w 183260"/>
                    <a:gd name="connsiteY79" fmla="*/ 237935 h 310991"/>
                    <a:gd name="connsiteX80" fmla="*/ 45053 w 183260"/>
                    <a:gd name="connsiteY80" fmla="*/ 239268 h 310991"/>
                    <a:gd name="connsiteX81" fmla="*/ 41910 w 183260"/>
                    <a:gd name="connsiteY81" fmla="*/ 241935 h 310991"/>
                    <a:gd name="connsiteX82" fmla="*/ 43053 w 183260"/>
                    <a:gd name="connsiteY82" fmla="*/ 246412 h 310991"/>
                    <a:gd name="connsiteX83" fmla="*/ 44958 w 183260"/>
                    <a:gd name="connsiteY83" fmla="*/ 247745 h 310991"/>
                    <a:gd name="connsiteX84" fmla="*/ 45720 w 183260"/>
                    <a:gd name="connsiteY84" fmla="*/ 250889 h 310991"/>
                    <a:gd name="connsiteX85" fmla="*/ 39910 w 183260"/>
                    <a:gd name="connsiteY85" fmla="*/ 252699 h 310991"/>
                    <a:gd name="connsiteX86" fmla="*/ 42291 w 183260"/>
                    <a:gd name="connsiteY86" fmla="*/ 255366 h 310991"/>
                    <a:gd name="connsiteX87" fmla="*/ 39529 w 183260"/>
                    <a:gd name="connsiteY87" fmla="*/ 255842 h 310991"/>
                    <a:gd name="connsiteX88" fmla="*/ 36385 w 183260"/>
                    <a:gd name="connsiteY88" fmla="*/ 254032 h 310991"/>
                    <a:gd name="connsiteX89" fmla="*/ 34861 w 183260"/>
                    <a:gd name="connsiteY89" fmla="*/ 254508 h 310991"/>
                    <a:gd name="connsiteX90" fmla="*/ 30956 w 183260"/>
                    <a:gd name="connsiteY90" fmla="*/ 258128 h 310991"/>
                    <a:gd name="connsiteX91" fmla="*/ 32861 w 183260"/>
                    <a:gd name="connsiteY91" fmla="*/ 263938 h 310991"/>
                    <a:gd name="connsiteX92" fmla="*/ 35623 w 183260"/>
                    <a:gd name="connsiteY92" fmla="*/ 267558 h 310991"/>
                    <a:gd name="connsiteX93" fmla="*/ 35242 w 183260"/>
                    <a:gd name="connsiteY93" fmla="*/ 270225 h 310991"/>
                    <a:gd name="connsiteX94" fmla="*/ 38005 w 183260"/>
                    <a:gd name="connsiteY94" fmla="*/ 272510 h 310991"/>
                    <a:gd name="connsiteX95" fmla="*/ 41148 w 183260"/>
                    <a:gd name="connsiteY95" fmla="*/ 272510 h 310991"/>
                    <a:gd name="connsiteX96" fmla="*/ 43053 w 183260"/>
                    <a:gd name="connsiteY96" fmla="*/ 273368 h 310991"/>
                    <a:gd name="connsiteX97" fmla="*/ 42291 w 183260"/>
                    <a:gd name="connsiteY97" fmla="*/ 276035 h 310991"/>
                    <a:gd name="connsiteX98" fmla="*/ 38767 w 183260"/>
                    <a:gd name="connsiteY98" fmla="*/ 278702 h 310991"/>
                    <a:gd name="connsiteX99" fmla="*/ 38386 w 183260"/>
                    <a:gd name="connsiteY99" fmla="*/ 281369 h 310991"/>
                    <a:gd name="connsiteX100" fmla="*/ 36862 w 183260"/>
                    <a:gd name="connsiteY100" fmla="*/ 283655 h 310991"/>
                    <a:gd name="connsiteX101" fmla="*/ 36862 w 183260"/>
                    <a:gd name="connsiteY101" fmla="*/ 285464 h 310991"/>
                    <a:gd name="connsiteX102" fmla="*/ 35338 w 183260"/>
                    <a:gd name="connsiteY102" fmla="*/ 288608 h 310991"/>
                    <a:gd name="connsiteX103" fmla="*/ 38481 w 183260"/>
                    <a:gd name="connsiteY103" fmla="*/ 288608 h 310991"/>
                    <a:gd name="connsiteX104" fmla="*/ 41243 w 183260"/>
                    <a:gd name="connsiteY104" fmla="*/ 291275 h 310991"/>
                    <a:gd name="connsiteX105" fmla="*/ 46292 w 183260"/>
                    <a:gd name="connsiteY105" fmla="*/ 290417 h 310991"/>
                    <a:gd name="connsiteX106" fmla="*/ 46672 w 183260"/>
                    <a:gd name="connsiteY106" fmla="*/ 292227 h 310991"/>
                    <a:gd name="connsiteX107" fmla="*/ 50197 w 183260"/>
                    <a:gd name="connsiteY107" fmla="*/ 292227 h 310991"/>
                    <a:gd name="connsiteX108" fmla="*/ 52102 w 183260"/>
                    <a:gd name="connsiteY108" fmla="*/ 288227 h 310991"/>
                    <a:gd name="connsiteX109" fmla="*/ 52102 w 183260"/>
                    <a:gd name="connsiteY109" fmla="*/ 285941 h 310991"/>
                    <a:gd name="connsiteX110" fmla="*/ 56388 w 183260"/>
                    <a:gd name="connsiteY110" fmla="*/ 286798 h 310991"/>
                    <a:gd name="connsiteX111" fmla="*/ 63055 w 183260"/>
                    <a:gd name="connsiteY111" fmla="*/ 282797 h 310991"/>
                    <a:gd name="connsiteX112" fmla="*/ 65437 w 183260"/>
                    <a:gd name="connsiteY112" fmla="*/ 283274 h 310991"/>
                    <a:gd name="connsiteX113" fmla="*/ 70866 w 183260"/>
                    <a:gd name="connsiteY113" fmla="*/ 280607 h 310991"/>
                    <a:gd name="connsiteX114" fmla="*/ 72771 w 183260"/>
                    <a:gd name="connsiteY114" fmla="*/ 281940 h 310991"/>
                    <a:gd name="connsiteX115" fmla="*/ 72390 w 183260"/>
                    <a:gd name="connsiteY115" fmla="*/ 284226 h 310991"/>
                    <a:gd name="connsiteX116" fmla="*/ 73533 w 183260"/>
                    <a:gd name="connsiteY116" fmla="*/ 286512 h 310991"/>
                    <a:gd name="connsiteX117" fmla="*/ 75438 w 183260"/>
                    <a:gd name="connsiteY117" fmla="*/ 287369 h 310991"/>
                    <a:gd name="connsiteX118" fmla="*/ 76581 w 183260"/>
                    <a:gd name="connsiteY118" fmla="*/ 290036 h 310991"/>
                    <a:gd name="connsiteX119" fmla="*/ 75819 w 183260"/>
                    <a:gd name="connsiteY119" fmla="*/ 291370 h 310991"/>
                    <a:gd name="connsiteX120" fmla="*/ 76962 w 183260"/>
                    <a:gd name="connsiteY120" fmla="*/ 293656 h 310991"/>
                    <a:gd name="connsiteX121" fmla="*/ 80105 w 183260"/>
                    <a:gd name="connsiteY121" fmla="*/ 294513 h 310991"/>
                    <a:gd name="connsiteX122" fmla="*/ 82010 w 183260"/>
                    <a:gd name="connsiteY122" fmla="*/ 293180 h 310991"/>
                    <a:gd name="connsiteX123" fmla="*/ 87439 w 183260"/>
                    <a:gd name="connsiteY123" fmla="*/ 294989 h 310991"/>
                    <a:gd name="connsiteX124" fmla="*/ 88582 w 183260"/>
                    <a:gd name="connsiteY124" fmla="*/ 299466 h 310991"/>
                    <a:gd name="connsiteX125" fmla="*/ 88582 w 183260"/>
                    <a:gd name="connsiteY125" fmla="*/ 302133 h 310991"/>
                    <a:gd name="connsiteX126" fmla="*/ 91726 w 183260"/>
                    <a:gd name="connsiteY126" fmla="*/ 305276 h 310991"/>
                    <a:gd name="connsiteX127" fmla="*/ 92107 w 183260"/>
                    <a:gd name="connsiteY127" fmla="*/ 306610 h 310991"/>
                    <a:gd name="connsiteX128" fmla="*/ 95250 w 183260"/>
                    <a:gd name="connsiteY128" fmla="*/ 306134 h 310991"/>
                    <a:gd name="connsiteX129" fmla="*/ 98774 w 183260"/>
                    <a:gd name="connsiteY129" fmla="*/ 307467 h 310991"/>
                    <a:gd name="connsiteX130" fmla="*/ 99155 w 183260"/>
                    <a:gd name="connsiteY130" fmla="*/ 308325 h 310991"/>
                    <a:gd name="connsiteX131" fmla="*/ 99155 w 183260"/>
                    <a:gd name="connsiteY131" fmla="*/ 308801 h 310991"/>
                    <a:gd name="connsiteX132" fmla="*/ 101060 w 183260"/>
                    <a:gd name="connsiteY132" fmla="*/ 310134 h 310991"/>
                    <a:gd name="connsiteX133" fmla="*/ 102584 w 183260"/>
                    <a:gd name="connsiteY133" fmla="*/ 310991 h 310991"/>
                    <a:gd name="connsiteX134" fmla="*/ 102965 w 183260"/>
                    <a:gd name="connsiteY134" fmla="*/ 310991 h 310991"/>
                    <a:gd name="connsiteX135" fmla="*/ 105727 w 183260"/>
                    <a:gd name="connsiteY135" fmla="*/ 310134 h 310991"/>
                    <a:gd name="connsiteX136" fmla="*/ 108490 w 183260"/>
                    <a:gd name="connsiteY136" fmla="*/ 306515 h 310991"/>
                    <a:gd name="connsiteX137" fmla="*/ 108871 w 183260"/>
                    <a:gd name="connsiteY137" fmla="*/ 303371 h 310991"/>
                    <a:gd name="connsiteX138" fmla="*/ 113157 w 183260"/>
                    <a:gd name="connsiteY138" fmla="*/ 297942 h 310991"/>
                    <a:gd name="connsiteX139" fmla="*/ 115538 w 183260"/>
                    <a:gd name="connsiteY139" fmla="*/ 299276 h 310991"/>
                    <a:gd name="connsiteX140" fmla="*/ 116300 w 183260"/>
                    <a:gd name="connsiteY140" fmla="*/ 295656 h 310991"/>
                    <a:gd name="connsiteX141" fmla="*/ 120205 w 183260"/>
                    <a:gd name="connsiteY141" fmla="*/ 296990 h 310991"/>
                    <a:gd name="connsiteX142" fmla="*/ 123349 w 183260"/>
                    <a:gd name="connsiteY142" fmla="*/ 295656 h 310991"/>
                    <a:gd name="connsiteX143" fmla="*/ 125730 w 183260"/>
                    <a:gd name="connsiteY143" fmla="*/ 296990 h 310991"/>
                    <a:gd name="connsiteX144" fmla="*/ 128492 w 183260"/>
                    <a:gd name="connsiteY144" fmla="*/ 296990 h 310991"/>
                    <a:gd name="connsiteX145" fmla="*/ 129635 w 183260"/>
                    <a:gd name="connsiteY145" fmla="*/ 293846 h 310991"/>
                    <a:gd name="connsiteX146" fmla="*/ 131540 w 183260"/>
                    <a:gd name="connsiteY146" fmla="*/ 293370 h 310991"/>
                    <a:gd name="connsiteX147" fmla="*/ 133064 w 183260"/>
                    <a:gd name="connsiteY147" fmla="*/ 295180 h 310991"/>
                    <a:gd name="connsiteX148" fmla="*/ 135446 w 183260"/>
                    <a:gd name="connsiteY148" fmla="*/ 293370 h 310991"/>
                    <a:gd name="connsiteX149" fmla="*/ 136588 w 183260"/>
                    <a:gd name="connsiteY149" fmla="*/ 291084 h 310991"/>
                    <a:gd name="connsiteX150" fmla="*/ 140875 w 183260"/>
                    <a:gd name="connsiteY150" fmla="*/ 295085 h 310991"/>
                    <a:gd name="connsiteX151" fmla="*/ 143256 w 183260"/>
                    <a:gd name="connsiteY151" fmla="*/ 295085 h 310991"/>
                    <a:gd name="connsiteX152" fmla="*/ 144780 w 183260"/>
                    <a:gd name="connsiteY152" fmla="*/ 297752 h 310991"/>
                    <a:gd name="connsiteX153" fmla="*/ 148685 w 183260"/>
                    <a:gd name="connsiteY153" fmla="*/ 297752 h 310991"/>
                    <a:gd name="connsiteX154" fmla="*/ 149447 w 183260"/>
                    <a:gd name="connsiteY154" fmla="*/ 296418 h 310991"/>
                    <a:gd name="connsiteX155" fmla="*/ 152209 w 183260"/>
                    <a:gd name="connsiteY155" fmla="*/ 291465 h 310991"/>
                    <a:gd name="connsiteX156" fmla="*/ 151067 w 183260"/>
                    <a:gd name="connsiteY156" fmla="*/ 290608 h 310991"/>
                    <a:gd name="connsiteX157" fmla="*/ 147161 w 183260"/>
                    <a:gd name="connsiteY157" fmla="*/ 290132 h 310991"/>
                    <a:gd name="connsiteX158" fmla="*/ 146780 w 183260"/>
                    <a:gd name="connsiteY158" fmla="*/ 285655 h 310991"/>
                    <a:gd name="connsiteX159" fmla="*/ 142875 w 183260"/>
                    <a:gd name="connsiteY159" fmla="*/ 283369 h 310991"/>
                    <a:gd name="connsiteX160" fmla="*/ 141732 w 183260"/>
                    <a:gd name="connsiteY160" fmla="*/ 280702 h 310991"/>
                    <a:gd name="connsiteX161" fmla="*/ 143637 w 183260"/>
                    <a:gd name="connsiteY161" fmla="*/ 274892 h 310991"/>
                    <a:gd name="connsiteX162" fmla="*/ 141732 w 183260"/>
                    <a:gd name="connsiteY162" fmla="*/ 274034 h 310991"/>
                    <a:gd name="connsiteX163" fmla="*/ 144113 w 183260"/>
                    <a:gd name="connsiteY163" fmla="*/ 269939 h 310991"/>
                    <a:gd name="connsiteX164" fmla="*/ 144113 w 183260"/>
                    <a:gd name="connsiteY164" fmla="*/ 266319 h 310991"/>
                    <a:gd name="connsiteX165" fmla="*/ 141351 w 183260"/>
                    <a:gd name="connsiteY165" fmla="*/ 264033 h 310991"/>
                    <a:gd name="connsiteX166" fmla="*/ 140589 w 183260"/>
                    <a:gd name="connsiteY166" fmla="*/ 259556 h 310991"/>
                    <a:gd name="connsiteX167" fmla="*/ 141732 w 183260"/>
                    <a:gd name="connsiteY167" fmla="*/ 257747 h 310991"/>
                    <a:gd name="connsiteX168" fmla="*/ 143637 w 183260"/>
                    <a:gd name="connsiteY168" fmla="*/ 257270 h 310991"/>
                    <a:gd name="connsiteX169" fmla="*/ 143256 w 183260"/>
                    <a:gd name="connsiteY169" fmla="*/ 253651 h 310991"/>
                    <a:gd name="connsiteX170" fmla="*/ 142494 w 183260"/>
                    <a:gd name="connsiteY170" fmla="*/ 250031 h 310991"/>
                    <a:gd name="connsiteX171" fmla="*/ 137446 w 183260"/>
                    <a:gd name="connsiteY171" fmla="*/ 248698 h 310991"/>
                    <a:gd name="connsiteX172" fmla="*/ 134684 w 183260"/>
                    <a:gd name="connsiteY172" fmla="*/ 247364 h 310991"/>
                    <a:gd name="connsiteX173" fmla="*/ 134684 w 183260"/>
                    <a:gd name="connsiteY173" fmla="*/ 246031 h 310991"/>
                    <a:gd name="connsiteX174" fmla="*/ 127635 w 183260"/>
                    <a:gd name="connsiteY174" fmla="*/ 244221 h 310991"/>
                    <a:gd name="connsiteX175" fmla="*/ 127254 w 183260"/>
                    <a:gd name="connsiteY175" fmla="*/ 240125 h 310991"/>
                    <a:gd name="connsiteX176" fmla="*/ 124111 w 183260"/>
                    <a:gd name="connsiteY176" fmla="*/ 237458 h 310991"/>
                    <a:gd name="connsiteX177" fmla="*/ 121729 w 183260"/>
                    <a:gd name="connsiteY177" fmla="*/ 238316 h 310991"/>
                    <a:gd name="connsiteX178" fmla="*/ 119825 w 183260"/>
                    <a:gd name="connsiteY178" fmla="*/ 237839 h 310991"/>
                    <a:gd name="connsiteX179" fmla="*/ 117919 w 183260"/>
                    <a:gd name="connsiteY179" fmla="*/ 234220 h 310991"/>
                    <a:gd name="connsiteX180" fmla="*/ 117538 w 183260"/>
                    <a:gd name="connsiteY180" fmla="*/ 230600 h 310991"/>
                    <a:gd name="connsiteX181" fmla="*/ 114776 w 183260"/>
                    <a:gd name="connsiteY181" fmla="*/ 226981 h 310991"/>
                    <a:gd name="connsiteX182" fmla="*/ 112871 w 183260"/>
                    <a:gd name="connsiteY182" fmla="*/ 225647 h 310991"/>
                    <a:gd name="connsiteX183" fmla="*/ 114014 w 183260"/>
                    <a:gd name="connsiteY183" fmla="*/ 222980 h 310991"/>
                    <a:gd name="connsiteX184" fmla="*/ 116776 w 183260"/>
                    <a:gd name="connsiteY184" fmla="*/ 221171 h 310991"/>
                    <a:gd name="connsiteX185" fmla="*/ 118300 w 183260"/>
                    <a:gd name="connsiteY185" fmla="*/ 215741 h 310991"/>
                    <a:gd name="connsiteX186" fmla="*/ 119443 w 183260"/>
                    <a:gd name="connsiteY186" fmla="*/ 213932 h 310991"/>
                    <a:gd name="connsiteX187" fmla="*/ 122587 w 183260"/>
                    <a:gd name="connsiteY187" fmla="*/ 211646 h 310991"/>
                    <a:gd name="connsiteX188" fmla="*/ 125730 w 183260"/>
                    <a:gd name="connsiteY188" fmla="*/ 210788 h 310991"/>
                    <a:gd name="connsiteX189" fmla="*/ 128873 w 183260"/>
                    <a:gd name="connsiteY189" fmla="*/ 210788 h 310991"/>
                    <a:gd name="connsiteX190" fmla="*/ 132017 w 183260"/>
                    <a:gd name="connsiteY190" fmla="*/ 208979 h 310991"/>
                    <a:gd name="connsiteX191" fmla="*/ 134398 w 183260"/>
                    <a:gd name="connsiteY191" fmla="*/ 204026 h 310991"/>
                    <a:gd name="connsiteX192" fmla="*/ 134017 w 183260"/>
                    <a:gd name="connsiteY192" fmla="*/ 201740 h 310991"/>
                    <a:gd name="connsiteX193" fmla="*/ 135160 w 183260"/>
                    <a:gd name="connsiteY193" fmla="*/ 197644 h 310991"/>
                    <a:gd name="connsiteX194" fmla="*/ 132397 w 183260"/>
                    <a:gd name="connsiteY194" fmla="*/ 198120 h 310991"/>
                    <a:gd name="connsiteX195" fmla="*/ 133921 w 183260"/>
                    <a:gd name="connsiteY195" fmla="*/ 194501 h 310991"/>
                    <a:gd name="connsiteX196" fmla="*/ 134302 w 183260"/>
                    <a:gd name="connsiteY196" fmla="*/ 191834 h 310991"/>
                    <a:gd name="connsiteX197" fmla="*/ 132779 w 183260"/>
                    <a:gd name="connsiteY197" fmla="*/ 187738 h 310991"/>
                    <a:gd name="connsiteX198" fmla="*/ 133159 w 183260"/>
                    <a:gd name="connsiteY198" fmla="*/ 184118 h 310991"/>
                    <a:gd name="connsiteX199" fmla="*/ 130016 w 183260"/>
                    <a:gd name="connsiteY199" fmla="*/ 184976 h 310991"/>
                    <a:gd name="connsiteX200" fmla="*/ 125730 w 183260"/>
                    <a:gd name="connsiteY200" fmla="*/ 184976 h 310991"/>
                    <a:gd name="connsiteX201" fmla="*/ 124968 w 183260"/>
                    <a:gd name="connsiteY201" fmla="*/ 182309 h 310991"/>
                    <a:gd name="connsiteX202" fmla="*/ 122587 w 183260"/>
                    <a:gd name="connsiteY202" fmla="*/ 182309 h 310991"/>
                    <a:gd name="connsiteX203" fmla="*/ 123730 w 183260"/>
                    <a:gd name="connsiteY203" fmla="*/ 179166 h 310991"/>
                    <a:gd name="connsiteX204" fmla="*/ 122587 w 183260"/>
                    <a:gd name="connsiteY204" fmla="*/ 175070 h 310991"/>
                    <a:gd name="connsiteX205" fmla="*/ 122587 w 183260"/>
                    <a:gd name="connsiteY205" fmla="*/ 171926 h 310991"/>
                    <a:gd name="connsiteX206" fmla="*/ 124968 w 183260"/>
                    <a:gd name="connsiteY206" fmla="*/ 168307 h 310991"/>
                    <a:gd name="connsiteX207" fmla="*/ 130016 w 183260"/>
                    <a:gd name="connsiteY207" fmla="*/ 172784 h 310991"/>
                    <a:gd name="connsiteX208" fmla="*/ 136207 w 183260"/>
                    <a:gd name="connsiteY208" fmla="*/ 172308 h 310991"/>
                    <a:gd name="connsiteX209" fmla="*/ 138113 w 183260"/>
                    <a:gd name="connsiteY209" fmla="*/ 170974 h 310991"/>
                    <a:gd name="connsiteX210" fmla="*/ 136588 w 183260"/>
                    <a:gd name="connsiteY210" fmla="*/ 165068 h 310991"/>
                    <a:gd name="connsiteX211" fmla="*/ 145542 w 183260"/>
                    <a:gd name="connsiteY211" fmla="*/ 161925 h 310991"/>
                    <a:gd name="connsiteX212" fmla="*/ 149447 w 183260"/>
                    <a:gd name="connsiteY212" fmla="*/ 162401 h 310991"/>
                    <a:gd name="connsiteX213" fmla="*/ 151352 w 183260"/>
                    <a:gd name="connsiteY213" fmla="*/ 160116 h 310991"/>
                    <a:gd name="connsiteX214" fmla="*/ 154114 w 183260"/>
                    <a:gd name="connsiteY214" fmla="*/ 158782 h 310991"/>
                    <a:gd name="connsiteX215" fmla="*/ 150590 w 183260"/>
                    <a:gd name="connsiteY215" fmla="*/ 153353 h 310991"/>
                    <a:gd name="connsiteX216" fmla="*/ 153734 w 183260"/>
                    <a:gd name="connsiteY216" fmla="*/ 149257 h 310991"/>
                    <a:gd name="connsiteX217" fmla="*/ 154876 w 183260"/>
                    <a:gd name="connsiteY217" fmla="*/ 145637 h 310991"/>
                    <a:gd name="connsiteX218" fmla="*/ 156781 w 183260"/>
                    <a:gd name="connsiteY218" fmla="*/ 142970 h 310991"/>
                    <a:gd name="connsiteX219" fmla="*/ 159163 w 183260"/>
                    <a:gd name="connsiteY219" fmla="*/ 141161 h 310991"/>
                    <a:gd name="connsiteX220" fmla="*/ 164592 w 183260"/>
                    <a:gd name="connsiteY220" fmla="*/ 138494 h 310991"/>
                    <a:gd name="connsiteX221" fmla="*/ 164592 w 183260"/>
                    <a:gd name="connsiteY221" fmla="*/ 135827 h 310991"/>
                    <a:gd name="connsiteX222" fmla="*/ 170021 w 183260"/>
                    <a:gd name="connsiteY222" fmla="*/ 135827 h 310991"/>
                    <a:gd name="connsiteX223" fmla="*/ 170402 w 183260"/>
                    <a:gd name="connsiteY223" fmla="*/ 133541 h 310991"/>
                    <a:gd name="connsiteX224" fmla="*/ 169640 w 183260"/>
                    <a:gd name="connsiteY224" fmla="*/ 129921 h 310991"/>
                    <a:gd name="connsiteX225" fmla="*/ 172021 w 183260"/>
                    <a:gd name="connsiteY225" fmla="*/ 129064 h 310991"/>
                    <a:gd name="connsiteX226" fmla="*/ 173926 w 183260"/>
                    <a:gd name="connsiteY226" fmla="*/ 126397 h 310991"/>
                    <a:gd name="connsiteX227" fmla="*/ 173926 w 183260"/>
                    <a:gd name="connsiteY227" fmla="*/ 123730 h 310991"/>
                    <a:gd name="connsiteX228" fmla="*/ 175450 w 183260"/>
                    <a:gd name="connsiteY228" fmla="*/ 120110 h 310991"/>
                    <a:gd name="connsiteX229" fmla="*/ 182499 w 183260"/>
                    <a:gd name="connsiteY229" fmla="*/ 112014 h 310991"/>
                    <a:gd name="connsiteX230" fmla="*/ 183261 w 183260"/>
                    <a:gd name="connsiteY230" fmla="*/ 109347 h 310991"/>
                    <a:gd name="connsiteX231" fmla="*/ 174307 w 183260"/>
                    <a:gd name="connsiteY231" fmla="*/ 112491 h 310991"/>
                    <a:gd name="connsiteX232" fmla="*/ 168116 w 183260"/>
                    <a:gd name="connsiteY232" fmla="*/ 116967 h 310991"/>
                    <a:gd name="connsiteX233" fmla="*/ 167735 w 183260"/>
                    <a:gd name="connsiteY233" fmla="*/ 115158 h 310991"/>
                    <a:gd name="connsiteX234" fmla="*/ 168878 w 183260"/>
                    <a:gd name="connsiteY234" fmla="*/ 105251 h 310991"/>
                    <a:gd name="connsiteX235" fmla="*/ 167735 w 183260"/>
                    <a:gd name="connsiteY235" fmla="*/ 100775 h 310991"/>
                    <a:gd name="connsiteX236" fmla="*/ 159925 w 183260"/>
                    <a:gd name="connsiteY236" fmla="*/ 95822 h 310991"/>
                    <a:gd name="connsiteX237" fmla="*/ 158782 w 183260"/>
                    <a:gd name="connsiteY237" fmla="*/ 97631 h 310991"/>
                    <a:gd name="connsiteX238" fmla="*/ 158782 w 183260"/>
                    <a:gd name="connsiteY238" fmla="*/ 101727 h 310991"/>
                    <a:gd name="connsiteX239" fmla="*/ 156400 w 183260"/>
                    <a:gd name="connsiteY239" fmla="*/ 103537 h 310991"/>
                    <a:gd name="connsiteX240" fmla="*/ 154496 w 183260"/>
                    <a:gd name="connsiteY240" fmla="*/ 103537 h 310991"/>
                    <a:gd name="connsiteX241" fmla="*/ 149828 w 183260"/>
                    <a:gd name="connsiteY241" fmla="*/ 98108 h 310991"/>
                    <a:gd name="connsiteX242" fmla="*/ 147447 w 183260"/>
                    <a:gd name="connsiteY242" fmla="*/ 94012 h 310991"/>
                    <a:gd name="connsiteX243" fmla="*/ 145066 w 183260"/>
                    <a:gd name="connsiteY243" fmla="*/ 94012 h 310991"/>
                    <a:gd name="connsiteX244" fmla="*/ 141542 w 183260"/>
                    <a:gd name="connsiteY244" fmla="*/ 92202 h 310991"/>
                    <a:gd name="connsiteX245" fmla="*/ 139160 w 183260"/>
                    <a:gd name="connsiteY245" fmla="*/ 89916 h 310991"/>
                    <a:gd name="connsiteX246" fmla="*/ 129826 w 183260"/>
                    <a:gd name="connsiteY246" fmla="*/ 87249 h 310991"/>
                    <a:gd name="connsiteX247" fmla="*/ 129064 w 183260"/>
                    <a:gd name="connsiteY247" fmla="*/ 85916 h 310991"/>
                    <a:gd name="connsiteX248" fmla="*/ 126301 w 183260"/>
                    <a:gd name="connsiteY248" fmla="*/ 86392 h 310991"/>
                    <a:gd name="connsiteX249" fmla="*/ 126682 w 183260"/>
                    <a:gd name="connsiteY249" fmla="*/ 80963 h 310991"/>
                    <a:gd name="connsiteX250" fmla="*/ 125158 w 183260"/>
                    <a:gd name="connsiteY250" fmla="*/ 78296 h 310991"/>
                    <a:gd name="connsiteX251" fmla="*/ 123634 w 183260"/>
                    <a:gd name="connsiteY251" fmla="*/ 77438 h 310991"/>
                    <a:gd name="connsiteX252" fmla="*/ 119348 w 183260"/>
                    <a:gd name="connsiteY252" fmla="*/ 68866 h 310991"/>
                    <a:gd name="connsiteX253" fmla="*/ 114681 w 183260"/>
                    <a:gd name="connsiteY253" fmla="*/ 64770 h 310991"/>
                    <a:gd name="connsiteX254" fmla="*/ 111919 w 183260"/>
                    <a:gd name="connsiteY254" fmla="*/ 64294 h 310991"/>
                    <a:gd name="connsiteX255" fmla="*/ 111157 w 183260"/>
                    <a:gd name="connsiteY255" fmla="*/ 62960 h 310991"/>
                    <a:gd name="connsiteX256" fmla="*/ 111919 w 183260"/>
                    <a:gd name="connsiteY256" fmla="*/ 59817 h 310991"/>
                    <a:gd name="connsiteX257" fmla="*/ 115824 w 183260"/>
                    <a:gd name="connsiteY257" fmla="*/ 55721 h 310991"/>
                    <a:gd name="connsiteX258" fmla="*/ 118205 w 183260"/>
                    <a:gd name="connsiteY258" fmla="*/ 54388 h 310991"/>
                    <a:gd name="connsiteX259" fmla="*/ 120586 w 183260"/>
                    <a:gd name="connsiteY259" fmla="*/ 50768 h 310991"/>
                    <a:gd name="connsiteX260" fmla="*/ 123349 w 183260"/>
                    <a:gd name="connsiteY260" fmla="*/ 48959 h 310991"/>
                    <a:gd name="connsiteX261" fmla="*/ 129159 w 183260"/>
                    <a:gd name="connsiteY261" fmla="*/ 46673 h 310991"/>
                    <a:gd name="connsiteX262" fmla="*/ 131064 w 183260"/>
                    <a:gd name="connsiteY262" fmla="*/ 44387 h 310991"/>
                    <a:gd name="connsiteX263" fmla="*/ 131826 w 183260"/>
                    <a:gd name="connsiteY263" fmla="*/ 40291 h 310991"/>
                    <a:gd name="connsiteX264" fmla="*/ 130683 w 183260"/>
                    <a:gd name="connsiteY264" fmla="*/ 34385 h 310991"/>
                    <a:gd name="connsiteX265" fmla="*/ 127921 w 183260"/>
                    <a:gd name="connsiteY265" fmla="*/ 33052 h 310991"/>
                    <a:gd name="connsiteX266" fmla="*/ 126397 w 183260"/>
                    <a:gd name="connsiteY266" fmla="*/ 30766 h 310991"/>
                    <a:gd name="connsiteX267" fmla="*/ 127540 w 183260"/>
                    <a:gd name="connsiteY267" fmla="*/ 26670 h 310991"/>
                    <a:gd name="connsiteX268" fmla="*/ 127159 w 183260"/>
                    <a:gd name="connsiteY268" fmla="*/ 23527 h 310991"/>
                    <a:gd name="connsiteX269" fmla="*/ 127921 w 183260"/>
                    <a:gd name="connsiteY269" fmla="*/ 21241 h 310991"/>
                    <a:gd name="connsiteX270" fmla="*/ 127921 w 183260"/>
                    <a:gd name="connsiteY270" fmla="*/ 17621 h 310991"/>
                    <a:gd name="connsiteX271" fmla="*/ 129445 w 183260"/>
                    <a:gd name="connsiteY271" fmla="*/ 16669 h 310991"/>
                    <a:gd name="connsiteX272" fmla="*/ 130588 w 183260"/>
                    <a:gd name="connsiteY272" fmla="*/ 9906 h 310991"/>
                    <a:gd name="connsiteX273" fmla="*/ 128683 w 183260"/>
                    <a:gd name="connsiteY273" fmla="*/ 4953 h 310991"/>
                    <a:gd name="connsiteX274" fmla="*/ 129826 w 183260"/>
                    <a:gd name="connsiteY274" fmla="*/ 3143 h 310991"/>
                    <a:gd name="connsiteX275" fmla="*/ 127444 w 183260"/>
                    <a:gd name="connsiteY275" fmla="*/ 858 h 310991"/>
                    <a:gd name="connsiteX276" fmla="*/ 125539 w 183260"/>
                    <a:gd name="connsiteY276" fmla="*/ 1334 h 310991"/>
                    <a:gd name="connsiteX277" fmla="*/ 115443 w 183260"/>
                    <a:gd name="connsiteY277" fmla="*/ 4477 h 310991"/>
                    <a:gd name="connsiteX278" fmla="*/ 108394 w 183260"/>
                    <a:gd name="connsiteY278" fmla="*/ 4477 h 310991"/>
                    <a:gd name="connsiteX279" fmla="*/ 99441 w 183260"/>
                    <a:gd name="connsiteY279" fmla="*/ 5429 h 310991"/>
                    <a:gd name="connsiteX280" fmla="*/ 96679 w 183260"/>
                    <a:gd name="connsiteY280" fmla="*/ 6763 h 310991"/>
                    <a:gd name="connsiteX281" fmla="*/ 92773 w 183260"/>
                    <a:gd name="connsiteY281" fmla="*/ 6763 h 310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Lst>
                  <a:rect l="l" t="t" r="r" b="b"/>
                  <a:pathLst>
                    <a:path w="183260" h="310991">
                      <a:moveTo>
                        <a:pt x="93059" y="7239"/>
                      </a:moveTo>
                      <a:lnTo>
                        <a:pt x="88011" y="3620"/>
                      </a:lnTo>
                      <a:lnTo>
                        <a:pt x="84487" y="0"/>
                      </a:lnTo>
                      <a:lnTo>
                        <a:pt x="79438" y="476"/>
                      </a:lnTo>
                      <a:lnTo>
                        <a:pt x="78676" y="3620"/>
                      </a:lnTo>
                      <a:lnTo>
                        <a:pt x="79438" y="5906"/>
                      </a:lnTo>
                      <a:lnTo>
                        <a:pt x="77057" y="8192"/>
                      </a:lnTo>
                      <a:lnTo>
                        <a:pt x="77057" y="12287"/>
                      </a:lnTo>
                      <a:lnTo>
                        <a:pt x="76295" y="17241"/>
                      </a:lnTo>
                      <a:lnTo>
                        <a:pt x="78676" y="19050"/>
                      </a:lnTo>
                      <a:lnTo>
                        <a:pt x="80200" y="24479"/>
                      </a:lnTo>
                      <a:lnTo>
                        <a:pt x="79057" y="29909"/>
                      </a:lnTo>
                      <a:lnTo>
                        <a:pt x="80200" y="31718"/>
                      </a:lnTo>
                      <a:lnTo>
                        <a:pt x="82963" y="32195"/>
                      </a:lnTo>
                      <a:lnTo>
                        <a:pt x="81058" y="34957"/>
                      </a:lnTo>
                      <a:lnTo>
                        <a:pt x="81439" y="39529"/>
                      </a:lnTo>
                      <a:lnTo>
                        <a:pt x="76009" y="39529"/>
                      </a:lnTo>
                      <a:lnTo>
                        <a:pt x="72104" y="44101"/>
                      </a:lnTo>
                      <a:lnTo>
                        <a:pt x="74867" y="46387"/>
                      </a:lnTo>
                      <a:lnTo>
                        <a:pt x="74867" y="52292"/>
                      </a:lnTo>
                      <a:lnTo>
                        <a:pt x="73723" y="55055"/>
                      </a:lnTo>
                      <a:lnTo>
                        <a:pt x="73342" y="59627"/>
                      </a:lnTo>
                      <a:lnTo>
                        <a:pt x="78010" y="58293"/>
                      </a:lnTo>
                      <a:lnTo>
                        <a:pt x="78391" y="60103"/>
                      </a:lnTo>
                      <a:lnTo>
                        <a:pt x="77629" y="63722"/>
                      </a:lnTo>
                      <a:lnTo>
                        <a:pt x="75247" y="69152"/>
                      </a:lnTo>
                      <a:lnTo>
                        <a:pt x="70580" y="71914"/>
                      </a:lnTo>
                      <a:lnTo>
                        <a:pt x="68675" y="69152"/>
                      </a:lnTo>
                      <a:lnTo>
                        <a:pt x="65532" y="68675"/>
                      </a:lnTo>
                      <a:lnTo>
                        <a:pt x="58102" y="64103"/>
                      </a:lnTo>
                      <a:lnTo>
                        <a:pt x="55340" y="63627"/>
                      </a:lnTo>
                      <a:lnTo>
                        <a:pt x="48292" y="65913"/>
                      </a:lnTo>
                      <a:lnTo>
                        <a:pt x="44767" y="65437"/>
                      </a:lnTo>
                      <a:lnTo>
                        <a:pt x="44386" y="67247"/>
                      </a:lnTo>
                      <a:lnTo>
                        <a:pt x="41624" y="66294"/>
                      </a:lnTo>
                      <a:lnTo>
                        <a:pt x="39243" y="71247"/>
                      </a:lnTo>
                      <a:lnTo>
                        <a:pt x="39624" y="73057"/>
                      </a:lnTo>
                      <a:lnTo>
                        <a:pt x="38100" y="74391"/>
                      </a:lnTo>
                      <a:lnTo>
                        <a:pt x="35338" y="74391"/>
                      </a:lnTo>
                      <a:lnTo>
                        <a:pt x="33814" y="80677"/>
                      </a:lnTo>
                      <a:lnTo>
                        <a:pt x="29908" y="87916"/>
                      </a:lnTo>
                      <a:lnTo>
                        <a:pt x="28765" y="92393"/>
                      </a:lnTo>
                      <a:lnTo>
                        <a:pt x="26860" y="92393"/>
                      </a:lnTo>
                      <a:lnTo>
                        <a:pt x="19431" y="90107"/>
                      </a:lnTo>
                      <a:lnTo>
                        <a:pt x="15907" y="91916"/>
                      </a:lnTo>
                      <a:lnTo>
                        <a:pt x="9715" y="93726"/>
                      </a:lnTo>
                      <a:lnTo>
                        <a:pt x="1905" y="94583"/>
                      </a:lnTo>
                      <a:lnTo>
                        <a:pt x="1524" y="100013"/>
                      </a:lnTo>
                      <a:lnTo>
                        <a:pt x="0" y="102680"/>
                      </a:lnTo>
                      <a:lnTo>
                        <a:pt x="8192" y="110776"/>
                      </a:lnTo>
                      <a:lnTo>
                        <a:pt x="12097" y="112586"/>
                      </a:lnTo>
                      <a:lnTo>
                        <a:pt x="11716" y="119349"/>
                      </a:lnTo>
                      <a:lnTo>
                        <a:pt x="10954" y="122016"/>
                      </a:lnTo>
                      <a:lnTo>
                        <a:pt x="12859" y="128302"/>
                      </a:lnTo>
                      <a:lnTo>
                        <a:pt x="19050" y="139160"/>
                      </a:lnTo>
                      <a:lnTo>
                        <a:pt x="18669" y="141827"/>
                      </a:lnTo>
                      <a:lnTo>
                        <a:pt x="16288" y="149543"/>
                      </a:lnTo>
                      <a:lnTo>
                        <a:pt x="17050" y="151829"/>
                      </a:lnTo>
                      <a:lnTo>
                        <a:pt x="14668" y="158591"/>
                      </a:lnTo>
                      <a:lnTo>
                        <a:pt x="14668" y="160877"/>
                      </a:lnTo>
                      <a:lnTo>
                        <a:pt x="17812" y="160877"/>
                      </a:lnTo>
                      <a:lnTo>
                        <a:pt x="25241" y="162211"/>
                      </a:lnTo>
                      <a:lnTo>
                        <a:pt x="32290" y="168497"/>
                      </a:lnTo>
                      <a:lnTo>
                        <a:pt x="29908" y="171641"/>
                      </a:lnTo>
                      <a:lnTo>
                        <a:pt x="31813" y="179356"/>
                      </a:lnTo>
                      <a:lnTo>
                        <a:pt x="28289" y="184309"/>
                      </a:lnTo>
                      <a:lnTo>
                        <a:pt x="26765" y="187452"/>
                      </a:lnTo>
                      <a:lnTo>
                        <a:pt x="28289" y="192405"/>
                      </a:lnTo>
                      <a:lnTo>
                        <a:pt x="31051" y="196025"/>
                      </a:lnTo>
                      <a:lnTo>
                        <a:pt x="30671" y="200120"/>
                      </a:lnTo>
                      <a:lnTo>
                        <a:pt x="31432" y="205074"/>
                      </a:lnTo>
                      <a:lnTo>
                        <a:pt x="30289" y="207741"/>
                      </a:lnTo>
                      <a:lnTo>
                        <a:pt x="29146" y="219933"/>
                      </a:lnTo>
                      <a:lnTo>
                        <a:pt x="28004" y="226219"/>
                      </a:lnTo>
                      <a:lnTo>
                        <a:pt x="29527" y="229838"/>
                      </a:lnTo>
                      <a:lnTo>
                        <a:pt x="29146" y="232505"/>
                      </a:lnTo>
                      <a:lnTo>
                        <a:pt x="35338" y="232029"/>
                      </a:lnTo>
                      <a:lnTo>
                        <a:pt x="35338" y="233363"/>
                      </a:lnTo>
                      <a:lnTo>
                        <a:pt x="40767" y="237458"/>
                      </a:lnTo>
                      <a:lnTo>
                        <a:pt x="43529" y="237935"/>
                      </a:lnTo>
                      <a:lnTo>
                        <a:pt x="45053" y="239268"/>
                      </a:lnTo>
                      <a:lnTo>
                        <a:pt x="41910" y="241935"/>
                      </a:lnTo>
                      <a:lnTo>
                        <a:pt x="43053" y="246412"/>
                      </a:lnTo>
                      <a:lnTo>
                        <a:pt x="44958" y="247745"/>
                      </a:lnTo>
                      <a:lnTo>
                        <a:pt x="45720" y="250889"/>
                      </a:lnTo>
                      <a:lnTo>
                        <a:pt x="39910" y="252699"/>
                      </a:lnTo>
                      <a:lnTo>
                        <a:pt x="42291" y="255366"/>
                      </a:lnTo>
                      <a:lnTo>
                        <a:pt x="39529" y="255842"/>
                      </a:lnTo>
                      <a:lnTo>
                        <a:pt x="36385" y="254032"/>
                      </a:lnTo>
                      <a:lnTo>
                        <a:pt x="34861" y="254508"/>
                      </a:lnTo>
                      <a:lnTo>
                        <a:pt x="30956" y="258128"/>
                      </a:lnTo>
                      <a:lnTo>
                        <a:pt x="32861" y="263938"/>
                      </a:lnTo>
                      <a:lnTo>
                        <a:pt x="35623" y="267558"/>
                      </a:lnTo>
                      <a:lnTo>
                        <a:pt x="35242" y="270225"/>
                      </a:lnTo>
                      <a:lnTo>
                        <a:pt x="38005" y="272510"/>
                      </a:lnTo>
                      <a:lnTo>
                        <a:pt x="41148" y="272510"/>
                      </a:lnTo>
                      <a:lnTo>
                        <a:pt x="43053" y="273368"/>
                      </a:lnTo>
                      <a:lnTo>
                        <a:pt x="42291" y="276035"/>
                      </a:lnTo>
                      <a:lnTo>
                        <a:pt x="38767" y="278702"/>
                      </a:lnTo>
                      <a:lnTo>
                        <a:pt x="38386" y="281369"/>
                      </a:lnTo>
                      <a:lnTo>
                        <a:pt x="36862" y="283655"/>
                      </a:lnTo>
                      <a:lnTo>
                        <a:pt x="36862" y="285464"/>
                      </a:lnTo>
                      <a:lnTo>
                        <a:pt x="35338" y="288608"/>
                      </a:lnTo>
                      <a:lnTo>
                        <a:pt x="38481" y="288608"/>
                      </a:lnTo>
                      <a:lnTo>
                        <a:pt x="41243" y="291275"/>
                      </a:lnTo>
                      <a:lnTo>
                        <a:pt x="46292" y="290417"/>
                      </a:lnTo>
                      <a:lnTo>
                        <a:pt x="46672" y="292227"/>
                      </a:lnTo>
                      <a:lnTo>
                        <a:pt x="50197" y="292227"/>
                      </a:lnTo>
                      <a:lnTo>
                        <a:pt x="52102" y="288227"/>
                      </a:lnTo>
                      <a:lnTo>
                        <a:pt x="52102" y="285941"/>
                      </a:lnTo>
                      <a:lnTo>
                        <a:pt x="56388" y="286798"/>
                      </a:lnTo>
                      <a:lnTo>
                        <a:pt x="63055" y="282797"/>
                      </a:lnTo>
                      <a:lnTo>
                        <a:pt x="65437" y="283274"/>
                      </a:lnTo>
                      <a:lnTo>
                        <a:pt x="70866" y="280607"/>
                      </a:lnTo>
                      <a:lnTo>
                        <a:pt x="72771" y="281940"/>
                      </a:lnTo>
                      <a:lnTo>
                        <a:pt x="72390" y="284226"/>
                      </a:lnTo>
                      <a:lnTo>
                        <a:pt x="73533" y="286512"/>
                      </a:lnTo>
                      <a:lnTo>
                        <a:pt x="75438" y="287369"/>
                      </a:lnTo>
                      <a:lnTo>
                        <a:pt x="76581" y="290036"/>
                      </a:lnTo>
                      <a:lnTo>
                        <a:pt x="75819" y="291370"/>
                      </a:lnTo>
                      <a:lnTo>
                        <a:pt x="76962" y="293656"/>
                      </a:lnTo>
                      <a:lnTo>
                        <a:pt x="80105" y="294513"/>
                      </a:lnTo>
                      <a:lnTo>
                        <a:pt x="82010" y="293180"/>
                      </a:lnTo>
                      <a:lnTo>
                        <a:pt x="87439" y="294989"/>
                      </a:lnTo>
                      <a:lnTo>
                        <a:pt x="88582" y="299466"/>
                      </a:lnTo>
                      <a:lnTo>
                        <a:pt x="88582" y="302133"/>
                      </a:lnTo>
                      <a:lnTo>
                        <a:pt x="91726" y="305276"/>
                      </a:lnTo>
                      <a:lnTo>
                        <a:pt x="92107" y="306610"/>
                      </a:lnTo>
                      <a:lnTo>
                        <a:pt x="95250" y="306134"/>
                      </a:lnTo>
                      <a:lnTo>
                        <a:pt x="98774" y="307467"/>
                      </a:lnTo>
                      <a:lnTo>
                        <a:pt x="99155" y="308325"/>
                      </a:lnTo>
                      <a:lnTo>
                        <a:pt x="99155" y="308801"/>
                      </a:lnTo>
                      <a:lnTo>
                        <a:pt x="101060" y="310134"/>
                      </a:lnTo>
                      <a:lnTo>
                        <a:pt x="102584" y="310991"/>
                      </a:lnTo>
                      <a:lnTo>
                        <a:pt x="102965" y="310991"/>
                      </a:lnTo>
                      <a:lnTo>
                        <a:pt x="105727" y="310134"/>
                      </a:lnTo>
                      <a:lnTo>
                        <a:pt x="108490" y="306515"/>
                      </a:lnTo>
                      <a:lnTo>
                        <a:pt x="108871" y="303371"/>
                      </a:lnTo>
                      <a:lnTo>
                        <a:pt x="113157" y="297942"/>
                      </a:lnTo>
                      <a:lnTo>
                        <a:pt x="115538" y="299276"/>
                      </a:lnTo>
                      <a:lnTo>
                        <a:pt x="116300" y="295656"/>
                      </a:lnTo>
                      <a:lnTo>
                        <a:pt x="120205" y="296990"/>
                      </a:lnTo>
                      <a:lnTo>
                        <a:pt x="123349" y="295656"/>
                      </a:lnTo>
                      <a:lnTo>
                        <a:pt x="125730" y="296990"/>
                      </a:lnTo>
                      <a:lnTo>
                        <a:pt x="128492" y="296990"/>
                      </a:lnTo>
                      <a:lnTo>
                        <a:pt x="129635" y="293846"/>
                      </a:lnTo>
                      <a:lnTo>
                        <a:pt x="131540" y="293370"/>
                      </a:lnTo>
                      <a:lnTo>
                        <a:pt x="133064" y="295180"/>
                      </a:lnTo>
                      <a:lnTo>
                        <a:pt x="135446" y="293370"/>
                      </a:lnTo>
                      <a:lnTo>
                        <a:pt x="136588" y="291084"/>
                      </a:lnTo>
                      <a:lnTo>
                        <a:pt x="140875" y="295085"/>
                      </a:lnTo>
                      <a:lnTo>
                        <a:pt x="143256" y="295085"/>
                      </a:lnTo>
                      <a:lnTo>
                        <a:pt x="144780" y="297752"/>
                      </a:lnTo>
                      <a:lnTo>
                        <a:pt x="148685" y="297752"/>
                      </a:lnTo>
                      <a:lnTo>
                        <a:pt x="149447" y="296418"/>
                      </a:lnTo>
                      <a:lnTo>
                        <a:pt x="152209" y="291465"/>
                      </a:lnTo>
                      <a:lnTo>
                        <a:pt x="151067" y="290608"/>
                      </a:lnTo>
                      <a:lnTo>
                        <a:pt x="147161" y="290132"/>
                      </a:lnTo>
                      <a:lnTo>
                        <a:pt x="146780" y="285655"/>
                      </a:lnTo>
                      <a:lnTo>
                        <a:pt x="142875" y="283369"/>
                      </a:lnTo>
                      <a:lnTo>
                        <a:pt x="141732" y="280702"/>
                      </a:lnTo>
                      <a:lnTo>
                        <a:pt x="143637" y="274892"/>
                      </a:lnTo>
                      <a:lnTo>
                        <a:pt x="141732" y="274034"/>
                      </a:lnTo>
                      <a:lnTo>
                        <a:pt x="144113" y="269939"/>
                      </a:lnTo>
                      <a:lnTo>
                        <a:pt x="144113" y="266319"/>
                      </a:lnTo>
                      <a:lnTo>
                        <a:pt x="141351" y="264033"/>
                      </a:lnTo>
                      <a:lnTo>
                        <a:pt x="140589" y="259556"/>
                      </a:lnTo>
                      <a:lnTo>
                        <a:pt x="141732" y="257747"/>
                      </a:lnTo>
                      <a:lnTo>
                        <a:pt x="143637" y="257270"/>
                      </a:lnTo>
                      <a:lnTo>
                        <a:pt x="143256" y="253651"/>
                      </a:lnTo>
                      <a:lnTo>
                        <a:pt x="142494" y="250031"/>
                      </a:lnTo>
                      <a:lnTo>
                        <a:pt x="137446" y="248698"/>
                      </a:lnTo>
                      <a:lnTo>
                        <a:pt x="134684" y="247364"/>
                      </a:lnTo>
                      <a:lnTo>
                        <a:pt x="134684" y="246031"/>
                      </a:lnTo>
                      <a:lnTo>
                        <a:pt x="127635" y="244221"/>
                      </a:lnTo>
                      <a:lnTo>
                        <a:pt x="127254" y="240125"/>
                      </a:lnTo>
                      <a:lnTo>
                        <a:pt x="124111" y="237458"/>
                      </a:lnTo>
                      <a:lnTo>
                        <a:pt x="121729" y="238316"/>
                      </a:lnTo>
                      <a:lnTo>
                        <a:pt x="119825" y="237839"/>
                      </a:lnTo>
                      <a:lnTo>
                        <a:pt x="117919" y="234220"/>
                      </a:lnTo>
                      <a:lnTo>
                        <a:pt x="117538" y="230600"/>
                      </a:lnTo>
                      <a:lnTo>
                        <a:pt x="114776" y="226981"/>
                      </a:lnTo>
                      <a:lnTo>
                        <a:pt x="112871" y="225647"/>
                      </a:lnTo>
                      <a:lnTo>
                        <a:pt x="114014" y="222980"/>
                      </a:lnTo>
                      <a:lnTo>
                        <a:pt x="116776" y="221171"/>
                      </a:lnTo>
                      <a:lnTo>
                        <a:pt x="118300" y="215741"/>
                      </a:lnTo>
                      <a:lnTo>
                        <a:pt x="119443" y="213932"/>
                      </a:lnTo>
                      <a:lnTo>
                        <a:pt x="122587" y="211646"/>
                      </a:lnTo>
                      <a:lnTo>
                        <a:pt x="125730" y="210788"/>
                      </a:lnTo>
                      <a:lnTo>
                        <a:pt x="128873" y="210788"/>
                      </a:lnTo>
                      <a:lnTo>
                        <a:pt x="132017" y="208979"/>
                      </a:lnTo>
                      <a:lnTo>
                        <a:pt x="134398" y="204026"/>
                      </a:lnTo>
                      <a:lnTo>
                        <a:pt x="134017" y="201740"/>
                      </a:lnTo>
                      <a:lnTo>
                        <a:pt x="135160" y="197644"/>
                      </a:lnTo>
                      <a:lnTo>
                        <a:pt x="132397" y="198120"/>
                      </a:lnTo>
                      <a:lnTo>
                        <a:pt x="133921" y="194501"/>
                      </a:lnTo>
                      <a:lnTo>
                        <a:pt x="134302" y="191834"/>
                      </a:lnTo>
                      <a:lnTo>
                        <a:pt x="132779" y="187738"/>
                      </a:lnTo>
                      <a:lnTo>
                        <a:pt x="133159" y="184118"/>
                      </a:lnTo>
                      <a:lnTo>
                        <a:pt x="130016" y="184976"/>
                      </a:lnTo>
                      <a:lnTo>
                        <a:pt x="125730" y="184976"/>
                      </a:lnTo>
                      <a:lnTo>
                        <a:pt x="124968" y="182309"/>
                      </a:lnTo>
                      <a:lnTo>
                        <a:pt x="122587" y="182309"/>
                      </a:lnTo>
                      <a:lnTo>
                        <a:pt x="123730" y="179166"/>
                      </a:lnTo>
                      <a:lnTo>
                        <a:pt x="122587" y="175070"/>
                      </a:lnTo>
                      <a:lnTo>
                        <a:pt x="122587" y="171926"/>
                      </a:lnTo>
                      <a:lnTo>
                        <a:pt x="124968" y="168307"/>
                      </a:lnTo>
                      <a:lnTo>
                        <a:pt x="130016" y="172784"/>
                      </a:lnTo>
                      <a:lnTo>
                        <a:pt x="136207" y="172308"/>
                      </a:lnTo>
                      <a:lnTo>
                        <a:pt x="138113" y="170974"/>
                      </a:lnTo>
                      <a:lnTo>
                        <a:pt x="136588" y="165068"/>
                      </a:lnTo>
                      <a:lnTo>
                        <a:pt x="145542" y="161925"/>
                      </a:lnTo>
                      <a:lnTo>
                        <a:pt x="149447" y="162401"/>
                      </a:lnTo>
                      <a:lnTo>
                        <a:pt x="151352" y="160116"/>
                      </a:lnTo>
                      <a:lnTo>
                        <a:pt x="154114" y="158782"/>
                      </a:lnTo>
                      <a:lnTo>
                        <a:pt x="150590" y="153353"/>
                      </a:lnTo>
                      <a:lnTo>
                        <a:pt x="153734" y="149257"/>
                      </a:lnTo>
                      <a:lnTo>
                        <a:pt x="154876" y="145637"/>
                      </a:lnTo>
                      <a:lnTo>
                        <a:pt x="156781" y="142970"/>
                      </a:lnTo>
                      <a:lnTo>
                        <a:pt x="159163" y="141161"/>
                      </a:lnTo>
                      <a:lnTo>
                        <a:pt x="164592" y="138494"/>
                      </a:lnTo>
                      <a:lnTo>
                        <a:pt x="164592" y="135827"/>
                      </a:lnTo>
                      <a:lnTo>
                        <a:pt x="170021" y="135827"/>
                      </a:lnTo>
                      <a:lnTo>
                        <a:pt x="170402" y="133541"/>
                      </a:lnTo>
                      <a:lnTo>
                        <a:pt x="169640" y="129921"/>
                      </a:lnTo>
                      <a:lnTo>
                        <a:pt x="172021" y="129064"/>
                      </a:lnTo>
                      <a:lnTo>
                        <a:pt x="173926" y="126397"/>
                      </a:lnTo>
                      <a:lnTo>
                        <a:pt x="173926" y="123730"/>
                      </a:lnTo>
                      <a:lnTo>
                        <a:pt x="175450" y="120110"/>
                      </a:lnTo>
                      <a:lnTo>
                        <a:pt x="182499" y="112014"/>
                      </a:lnTo>
                      <a:lnTo>
                        <a:pt x="183261" y="109347"/>
                      </a:lnTo>
                      <a:lnTo>
                        <a:pt x="174307" y="112491"/>
                      </a:lnTo>
                      <a:lnTo>
                        <a:pt x="168116" y="116967"/>
                      </a:lnTo>
                      <a:lnTo>
                        <a:pt x="167735" y="115158"/>
                      </a:lnTo>
                      <a:lnTo>
                        <a:pt x="168878" y="105251"/>
                      </a:lnTo>
                      <a:lnTo>
                        <a:pt x="167735" y="100775"/>
                      </a:lnTo>
                      <a:lnTo>
                        <a:pt x="159925" y="95822"/>
                      </a:lnTo>
                      <a:lnTo>
                        <a:pt x="158782" y="97631"/>
                      </a:lnTo>
                      <a:lnTo>
                        <a:pt x="158782" y="101727"/>
                      </a:lnTo>
                      <a:lnTo>
                        <a:pt x="156400" y="103537"/>
                      </a:lnTo>
                      <a:lnTo>
                        <a:pt x="154496" y="103537"/>
                      </a:lnTo>
                      <a:lnTo>
                        <a:pt x="149828" y="98108"/>
                      </a:lnTo>
                      <a:lnTo>
                        <a:pt x="147447" y="94012"/>
                      </a:lnTo>
                      <a:lnTo>
                        <a:pt x="145066" y="94012"/>
                      </a:lnTo>
                      <a:lnTo>
                        <a:pt x="141542" y="92202"/>
                      </a:lnTo>
                      <a:lnTo>
                        <a:pt x="139160" y="89916"/>
                      </a:lnTo>
                      <a:lnTo>
                        <a:pt x="129826" y="87249"/>
                      </a:lnTo>
                      <a:lnTo>
                        <a:pt x="129064" y="85916"/>
                      </a:lnTo>
                      <a:lnTo>
                        <a:pt x="126301" y="86392"/>
                      </a:lnTo>
                      <a:lnTo>
                        <a:pt x="126682" y="80963"/>
                      </a:lnTo>
                      <a:lnTo>
                        <a:pt x="125158" y="78296"/>
                      </a:lnTo>
                      <a:lnTo>
                        <a:pt x="123634" y="77438"/>
                      </a:lnTo>
                      <a:lnTo>
                        <a:pt x="119348" y="68866"/>
                      </a:lnTo>
                      <a:lnTo>
                        <a:pt x="114681" y="64770"/>
                      </a:lnTo>
                      <a:lnTo>
                        <a:pt x="111919" y="64294"/>
                      </a:lnTo>
                      <a:lnTo>
                        <a:pt x="111157" y="62960"/>
                      </a:lnTo>
                      <a:lnTo>
                        <a:pt x="111919" y="59817"/>
                      </a:lnTo>
                      <a:lnTo>
                        <a:pt x="115824" y="55721"/>
                      </a:lnTo>
                      <a:lnTo>
                        <a:pt x="118205" y="54388"/>
                      </a:lnTo>
                      <a:lnTo>
                        <a:pt x="120586" y="50768"/>
                      </a:lnTo>
                      <a:lnTo>
                        <a:pt x="123349" y="48959"/>
                      </a:lnTo>
                      <a:lnTo>
                        <a:pt x="129159" y="46673"/>
                      </a:lnTo>
                      <a:lnTo>
                        <a:pt x="131064" y="44387"/>
                      </a:lnTo>
                      <a:lnTo>
                        <a:pt x="131826" y="40291"/>
                      </a:lnTo>
                      <a:lnTo>
                        <a:pt x="130683" y="34385"/>
                      </a:lnTo>
                      <a:lnTo>
                        <a:pt x="127921" y="33052"/>
                      </a:lnTo>
                      <a:lnTo>
                        <a:pt x="126397" y="30766"/>
                      </a:lnTo>
                      <a:lnTo>
                        <a:pt x="127540" y="26670"/>
                      </a:lnTo>
                      <a:lnTo>
                        <a:pt x="127159" y="23527"/>
                      </a:lnTo>
                      <a:lnTo>
                        <a:pt x="127921" y="21241"/>
                      </a:lnTo>
                      <a:lnTo>
                        <a:pt x="127921" y="17621"/>
                      </a:lnTo>
                      <a:lnTo>
                        <a:pt x="129445" y="16669"/>
                      </a:lnTo>
                      <a:lnTo>
                        <a:pt x="130588" y="9906"/>
                      </a:lnTo>
                      <a:lnTo>
                        <a:pt x="128683" y="4953"/>
                      </a:lnTo>
                      <a:lnTo>
                        <a:pt x="129826" y="3143"/>
                      </a:lnTo>
                      <a:lnTo>
                        <a:pt x="127444" y="858"/>
                      </a:lnTo>
                      <a:lnTo>
                        <a:pt x="125539" y="1334"/>
                      </a:lnTo>
                      <a:lnTo>
                        <a:pt x="115443" y="4477"/>
                      </a:lnTo>
                      <a:lnTo>
                        <a:pt x="108394" y="4477"/>
                      </a:lnTo>
                      <a:lnTo>
                        <a:pt x="99441" y="5429"/>
                      </a:lnTo>
                      <a:lnTo>
                        <a:pt x="96679" y="6763"/>
                      </a:lnTo>
                      <a:lnTo>
                        <a:pt x="92773" y="6763"/>
                      </a:lnTo>
                    </a:path>
                  </a:pathLst>
                </a:custGeom>
                <a:grpFill/>
                <a:ln w="9525" cap="flat">
                  <a:solidFill>
                    <a:srgbClr val="0E4063"/>
                  </a:solidFill>
                  <a:prstDash val="solid"/>
                  <a:miter/>
                </a:ln>
              </p:spPr>
              <p:txBody>
                <a:bodyPr rtlCol="0" anchor="ctr"/>
                <a:lstStyle/>
                <a:p>
                  <a:endParaRPr lang="en-GB"/>
                </a:p>
              </p:txBody>
            </p:sp>
            <p:sp>
              <p:nvSpPr>
                <p:cNvPr id="23" name="Freeform: Shape 347">
                  <a:extLst>
                    <a:ext uri="{FF2B5EF4-FFF2-40B4-BE49-F238E27FC236}">
                      <a16:creationId xmlns:a16="http://schemas.microsoft.com/office/drawing/2014/main" id="{01A5573B-87B6-0F38-684D-6DA0A49A645F}"/>
                    </a:ext>
                  </a:extLst>
                </p:cNvPr>
                <p:cNvSpPr/>
                <p:nvPr/>
              </p:nvSpPr>
              <p:spPr>
                <a:xfrm>
                  <a:off x="5728628" y="5401771"/>
                  <a:ext cx="315166" cy="368783"/>
                </a:xfrm>
                <a:custGeom>
                  <a:avLst/>
                  <a:gdLst>
                    <a:gd name="connsiteX0" fmla="*/ 154496 w 201263"/>
                    <a:gd name="connsiteY0" fmla="*/ 40672 h 258984"/>
                    <a:gd name="connsiteX1" fmla="*/ 149447 w 201263"/>
                    <a:gd name="connsiteY1" fmla="*/ 42005 h 258984"/>
                    <a:gd name="connsiteX2" fmla="*/ 145161 w 201263"/>
                    <a:gd name="connsiteY2" fmla="*/ 43815 h 258984"/>
                    <a:gd name="connsiteX3" fmla="*/ 145542 w 201263"/>
                    <a:gd name="connsiteY3" fmla="*/ 46101 h 258984"/>
                    <a:gd name="connsiteX4" fmla="*/ 140875 w 201263"/>
                    <a:gd name="connsiteY4" fmla="*/ 46958 h 258984"/>
                    <a:gd name="connsiteX5" fmla="*/ 136970 w 201263"/>
                    <a:gd name="connsiteY5" fmla="*/ 46958 h 258984"/>
                    <a:gd name="connsiteX6" fmla="*/ 132683 w 201263"/>
                    <a:gd name="connsiteY6" fmla="*/ 47816 h 258984"/>
                    <a:gd name="connsiteX7" fmla="*/ 128397 w 201263"/>
                    <a:gd name="connsiteY7" fmla="*/ 44672 h 258984"/>
                    <a:gd name="connsiteX8" fmla="*/ 129921 w 201263"/>
                    <a:gd name="connsiteY8" fmla="*/ 42386 h 258984"/>
                    <a:gd name="connsiteX9" fmla="*/ 129540 w 201263"/>
                    <a:gd name="connsiteY9" fmla="*/ 39719 h 258984"/>
                    <a:gd name="connsiteX10" fmla="*/ 121729 w 201263"/>
                    <a:gd name="connsiteY10" fmla="*/ 35243 h 258984"/>
                    <a:gd name="connsiteX11" fmla="*/ 117824 w 201263"/>
                    <a:gd name="connsiteY11" fmla="*/ 35243 h 258984"/>
                    <a:gd name="connsiteX12" fmla="*/ 115443 w 201263"/>
                    <a:gd name="connsiteY12" fmla="*/ 34385 h 258984"/>
                    <a:gd name="connsiteX13" fmla="*/ 116586 w 201263"/>
                    <a:gd name="connsiteY13" fmla="*/ 28956 h 258984"/>
                    <a:gd name="connsiteX14" fmla="*/ 119348 w 201263"/>
                    <a:gd name="connsiteY14" fmla="*/ 26670 h 258984"/>
                    <a:gd name="connsiteX15" fmla="*/ 123635 w 201263"/>
                    <a:gd name="connsiteY15" fmla="*/ 27146 h 258984"/>
                    <a:gd name="connsiteX16" fmla="*/ 128302 w 201263"/>
                    <a:gd name="connsiteY16" fmla="*/ 24003 h 258984"/>
                    <a:gd name="connsiteX17" fmla="*/ 130683 w 201263"/>
                    <a:gd name="connsiteY17" fmla="*/ 19908 h 258984"/>
                    <a:gd name="connsiteX18" fmla="*/ 130683 w 201263"/>
                    <a:gd name="connsiteY18" fmla="*/ 16288 h 258984"/>
                    <a:gd name="connsiteX19" fmla="*/ 127159 w 201263"/>
                    <a:gd name="connsiteY19" fmla="*/ 15431 h 258984"/>
                    <a:gd name="connsiteX20" fmla="*/ 125254 w 201263"/>
                    <a:gd name="connsiteY20" fmla="*/ 13145 h 258984"/>
                    <a:gd name="connsiteX21" fmla="*/ 127159 w 201263"/>
                    <a:gd name="connsiteY21" fmla="*/ 10859 h 258984"/>
                    <a:gd name="connsiteX22" fmla="*/ 126016 w 201263"/>
                    <a:gd name="connsiteY22" fmla="*/ 9049 h 258984"/>
                    <a:gd name="connsiteX23" fmla="*/ 121729 w 201263"/>
                    <a:gd name="connsiteY23" fmla="*/ 8573 h 258984"/>
                    <a:gd name="connsiteX24" fmla="*/ 118967 w 201263"/>
                    <a:gd name="connsiteY24" fmla="*/ 12192 h 258984"/>
                    <a:gd name="connsiteX25" fmla="*/ 115443 w 201263"/>
                    <a:gd name="connsiteY25" fmla="*/ 9525 h 258984"/>
                    <a:gd name="connsiteX26" fmla="*/ 111919 w 201263"/>
                    <a:gd name="connsiteY26" fmla="*/ 8192 h 258984"/>
                    <a:gd name="connsiteX27" fmla="*/ 110395 w 201263"/>
                    <a:gd name="connsiteY27" fmla="*/ 5906 h 258984"/>
                    <a:gd name="connsiteX28" fmla="*/ 106871 w 201263"/>
                    <a:gd name="connsiteY28" fmla="*/ 4572 h 258984"/>
                    <a:gd name="connsiteX29" fmla="*/ 102584 w 201263"/>
                    <a:gd name="connsiteY29" fmla="*/ 4096 h 258984"/>
                    <a:gd name="connsiteX30" fmla="*/ 96774 w 201263"/>
                    <a:gd name="connsiteY30" fmla="*/ 4953 h 258984"/>
                    <a:gd name="connsiteX31" fmla="*/ 96012 w 201263"/>
                    <a:gd name="connsiteY31" fmla="*/ 3620 h 258984"/>
                    <a:gd name="connsiteX32" fmla="*/ 92488 w 201263"/>
                    <a:gd name="connsiteY32" fmla="*/ 2286 h 258984"/>
                    <a:gd name="connsiteX33" fmla="*/ 88202 w 201263"/>
                    <a:gd name="connsiteY33" fmla="*/ 2286 h 258984"/>
                    <a:gd name="connsiteX34" fmla="*/ 86678 w 201263"/>
                    <a:gd name="connsiteY34" fmla="*/ 1429 h 258984"/>
                    <a:gd name="connsiteX35" fmla="*/ 80486 w 201263"/>
                    <a:gd name="connsiteY35" fmla="*/ 953 h 258984"/>
                    <a:gd name="connsiteX36" fmla="*/ 79343 w 201263"/>
                    <a:gd name="connsiteY36" fmla="*/ 1810 h 258984"/>
                    <a:gd name="connsiteX37" fmla="*/ 73914 w 201263"/>
                    <a:gd name="connsiteY37" fmla="*/ 0 h 258984"/>
                    <a:gd name="connsiteX38" fmla="*/ 70390 w 201263"/>
                    <a:gd name="connsiteY38" fmla="*/ 1810 h 258984"/>
                    <a:gd name="connsiteX39" fmla="*/ 69628 w 201263"/>
                    <a:gd name="connsiteY39" fmla="*/ 4477 h 258984"/>
                    <a:gd name="connsiteX40" fmla="*/ 62579 w 201263"/>
                    <a:gd name="connsiteY40" fmla="*/ 12573 h 258984"/>
                    <a:gd name="connsiteX41" fmla="*/ 61055 w 201263"/>
                    <a:gd name="connsiteY41" fmla="*/ 16193 h 258984"/>
                    <a:gd name="connsiteX42" fmla="*/ 61055 w 201263"/>
                    <a:gd name="connsiteY42" fmla="*/ 18860 h 258984"/>
                    <a:gd name="connsiteX43" fmla="*/ 59150 w 201263"/>
                    <a:gd name="connsiteY43" fmla="*/ 21527 h 258984"/>
                    <a:gd name="connsiteX44" fmla="*/ 56769 w 201263"/>
                    <a:gd name="connsiteY44" fmla="*/ 22384 h 258984"/>
                    <a:gd name="connsiteX45" fmla="*/ 57531 w 201263"/>
                    <a:gd name="connsiteY45" fmla="*/ 26003 h 258984"/>
                    <a:gd name="connsiteX46" fmla="*/ 57150 w 201263"/>
                    <a:gd name="connsiteY46" fmla="*/ 28289 h 258984"/>
                    <a:gd name="connsiteX47" fmla="*/ 51721 w 201263"/>
                    <a:gd name="connsiteY47" fmla="*/ 28289 h 258984"/>
                    <a:gd name="connsiteX48" fmla="*/ 51721 w 201263"/>
                    <a:gd name="connsiteY48" fmla="*/ 30956 h 258984"/>
                    <a:gd name="connsiteX49" fmla="*/ 46292 w 201263"/>
                    <a:gd name="connsiteY49" fmla="*/ 33623 h 258984"/>
                    <a:gd name="connsiteX50" fmla="*/ 43910 w 201263"/>
                    <a:gd name="connsiteY50" fmla="*/ 35433 h 258984"/>
                    <a:gd name="connsiteX51" fmla="*/ 42005 w 201263"/>
                    <a:gd name="connsiteY51" fmla="*/ 38100 h 258984"/>
                    <a:gd name="connsiteX52" fmla="*/ 40862 w 201263"/>
                    <a:gd name="connsiteY52" fmla="*/ 41720 h 258984"/>
                    <a:gd name="connsiteX53" fmla="*/ 37719 w 201263"/>
                    <a:gd name="connsiteY53" fmla="*/ 45816 h 258984"/>
                    <a:gd name="connsiteX54" fmla="*/ 41243 w 201263"/>
                    <a:gd name="connsiteY54" fmla="*/ 51245 h 258984"/>
                    <a:gd name="connsiteX55" fmla="*/ 38481 w 201263"/>
                    <a:gd name="connsiteY55" fmla="*/ 52578 h 258984"/>
                    <a:gd name="connsiteX56" fmla="*/ 36576 w 201263"/>
                    <a:gd name="connsiteY56" fmla="*/ 54864 h 258984"/>
                    <a:gd name="connsiteX57" fmla="*/ 32671 w 201263"/>
                    <a:gd name="connsiteY57" fmla="*/ 54388 h 258984"/>
                    <a:gd name="connsiteX58" fmla="*/ 23717 w 201263"/>
                    <a:gd name="connsiteY58" fmla="*/ 57531 h 258984"/>
                    <a:gd name="connsiteX59" fmla="*/ 25241 w 201263"/>
                    <a:gd name="connsiteY59" fmla="*/ 63437 h 258984"/>
                    <a:gd name="connsiteX60" fmla="*/ 23336 w 201263"/>
                    <a:gd name="connsiteY60" fmla="*/ 64770 h 258984"/>
                    <a:gd name="connsiteX61" fmla="*/ 17145 w 201263"/>
                    <a:gd name="connsiteY61" fmla="*/ 65246 h 258984"/>
                    <a:gd name="connsiteX62" fmla="*/ 12097 w 201263"/>
                    <a:gd name="connsiteY62" fmla="*/ 60770 h 258984"/>
                    <a:gd name="connsiteX63" fmla="*/ 9716 w 201263"/>
                    <a:gd name="connsiteY63" fmla="*/ 64389 h 258984"/>
                    <a:gd name="connsiteX64" fmla="*/ 9716 w 201263"/>
                    <a:gd name="connsiteY64" fmla="*/ 67533 h 258984"/>
                    <a:gd name="connsiteX65" fmla="*/ 10858 w 201263"/>
                    <a:gd name="connsiteY65" fmla="*/ 71628 h 258984"/>
                    <a:gd name="connsiteX66" fmla="*/ 9716 w 201263"/>
                    <a:gd name="connsiteY66" fmla="*/ 74771 h 258984"/>
                    <a:gd name="connsiteX67" fmla="*/ 12097 w 201263"/>
                    <a:gd name="connsiteY67" fmla="*/ 74771 h 258984"/>
                    <a:gd name="connsiteX68" fmla="*/ 12859 w 201263"/>
                    <a:gd name="connsiteY68" fmla="*/ 77438 h 258984"/>
                    <a:gd name="connsiteX69" fmla="*/ 17145 w 201263"/>
                    <a:gd name="connsiteY69" fmla="*/ 77438 h 258984"/>
                    <a:gd name="connsiteX70" fmla="*/ 20288 w 201263"/>
                    <a:gd name="connsiteY70" fmla="*/ 76581 h 258984"/>
                    <a:gd name="connsiteX71" fmla="*/ 19907 w 201263"/>
                    <a:gd name="connsiteY71" fmla="*/ 80201 h 258984"/>
                    <a:gd name="connsiteX72" fmla="*/ 21431 w 201263"/>
                    <a:gd name="connsiteY72" fmla="*/ 84296 h 258984"/>
                    <a:gd name="connsiteX73" fmla="*/ 21050 w 201263"/>
                    <a:gd name="connsiteY73" fmla="*/ 86963 h 258984"/>
                    <a:gd name="connsiteX74" fmla="*/ 19526 w 201263"/>
                    <a:gd name="connsiteY74" fmla="*/ 90583 h 258984"/>
                    <a:gd name="connsiteX75" fmla="*/ 22289 w 201263"/>
                    <a:gd name="connsiteY75" fmla="*/ 90107 h 258984"/>
                    <a:gd name="connsiteX76" fmla="*/ 21146 w 201263"/>
                    <a:gd name="connsiteY76" fmla="*/ 94202 h 258984"/>
                    <a:gd name="connsiteX77" fmla="*/ 21527 w 201263"/>
                    <a:gd name="connsiteY77" fmla="*/ 96488 h 258984"/>
                    <a:gd name="connsiteX78" fmla="*/ 19145 w 201263"/>
                    <a:gd name="connsiteY78" fmla="*/ 101441 h 258984"/>
                    <a:gd name="connsiteX79" fmla="*/ 16002 w 201263"/>
                    <a:gd name="connsiteY79" fmla="*/ 103251 h 258984"/>
                    <a:gd name="connsiteX80" fmla="*/ 12859 w 201263"/>
                    <a:gd name="connsiteY80" fmla="*/ 103251 h 258984"/>
                    <a:gd name="connsiteX81" fmla="*/ 9716 w 201263"/>
                    <a:gd name="connsiteY81" fmla="*/ 104108 h 258984"/>
                    <a:gd name="connsiteX82" fmla="*/ 6572 w 201263"/>
                    <a:gd name="connsiteY82" fmla="*/ 106394 h 258984"/>
                    <a:gd name="connsiteX83" fmla="*/ 5429 w 201263"/>
                    <a:gd name="connsiteY83" fmla="*/ 108204 h 258984"/>
                    <a:gd name="connsiteX84" fmla="*/ 3905 w 201263"/>
                    <a:gd name="connsiteY84" fmla="*/ 113633 h 258984"/>
                    <a:gd name="connsiteX85" fmla="*/ 1143 w 201263"/>
                    <a:gd name="connsiteY85" fmla="*/ 115443 h 258984"/>
                    <a:gd name="connsiteX86" fmla="*/ 0 w 201263"/>
                    <a:gd name="connsiteY86" fmla="*/ 118110 h 258984"/>
                    <a:gd name="connsiteX87" fmla="*/ 1905 w 201263"/>
                    <a:gd name="connsiteY87" fmla="*/ 119444 h 258984"/>
                    <a:gd name="connsiteX88" fmla="*/ 4667 w 201263"/>
                    <a:gd name="connsiteY88" fmla="*/ 123063 h 258984"/>
                    <a:gd name="connsiteX89" fmla="*/ 5048 w 201263"/>
                    <a:gd name="connsiteY89" fmla="*/ 126683 h 258984"/>
                    <a:gd name="connsiteX90" fmla="*/ 6953 w 201263"/>
                    <a:gd name="connsiteY90" fmla="*/ 130302 h 258984"/>
                    <a:gd name="connsiteX91" fmla="*/ 8858 w 201263"/>
                    <a:gd name="connsiteY91" fmla="*/ 130778 h 258984"/>
                    <a:gd name="connsiteX92" fmla="*/ 11240 w 201263"/>
                    <a:gd name="connsiteY92" fmla="*/ 129921 h 258984"/>
                    <a:gd name="connsiteX93" fmla="*/ 14383 w 201263"/>
                    <a:gd name="connsiteY93" fmla="*/ 132588 h 258984"/>
                    <a:gd name="connsiteX94" fmla="*/ 14764 w 201263"/>
                    <a:gd name="connsiteY94" fmla="*/ 136684 h 258984"/>
                    <a:gd name="connsiteX95" fmla="*/ 21812 w 201263"/>
                    <a:gd name="connsiteY95" fmla="*/ 138494 h 258984"/>
                    <a:gd name="connsiteX96" fmla="*/ 21812 w 201263"/>
                    <a:gd name="connsiteY96" fmla="*/ 139827 h 258984"/>
                    <a:gd name="connsiteX97" fmla="*/ 24575 w 201263"/>
                    <a:gd name="connsiteY97" fmla="*/ 141161 h 258984"/>
                    <a:gd name="connsiteX98" fmla="*/ 29623 w 201263"/>
                    <a:gd name="connsiteY98" fmla="*/ 142494 h 258984"/>
                    <a:gd name="connsiteX99" fmla="*/ 30385 w 201263"/>
                    <a:gd name="connsiteY99" fmla="*/ 146114 h 258984"/>
                    <a:gd name="connsiteX100" fmla="*/ 34290 w 201263"/>
                    <a:gd name="connsiteY100" fmla="*/ 146114 h 258984"/>
                    <a:gd name="connsiteX101" fmla="*/ 41720 w 201263"/>
                    <a:gd name="connsiteY101" fmla="*/ 147923 h 258984"/>
                    <a:gd name="connsiteX102" fmla="*/ 50292 w 201263"/>
                    <a:gd name="connsiteY102" fmla="*/ 152019 h 258984"/>
                    <a:gd name="connsiteX103" fmla="*/ 52197 w 201263"/>
                    <a:gd name="connsiteY103" fmla="*/ 156115 h 258984"/>
                    <a:gd name="connsiteX104" fmla="*/ 54102 w 201263"/>
                    <a:gd name="connsiteY104" fmla="*/ 156115 h 258984"/>
                    <a:gd name="connsiteX105" fmla="*/ 52959 w 201263"/>
                    <a:gd name="connsiteY105" fmla="*/ 160211 h 258984"/>
                    <a:gd name="connsiteX106" fmla="*/ 57626 w 201263"/>
                    <a:gd name="connsiteY106" fmla="*/ 162020 h 258984"/>
                    <a:gd name="connsiteX107" fmla="*/ 60008 w 201263"/>
                    <a:gd name="connsiteY107" fmla="*/ 161544 h 258984"/>
                    <a:gd name="connsiteX108" fmla="*/ 61532 w 201263"/>
                    <a:gd name="connsiteY108" fmla="*/ 164211 h 258984"/>
                    <a:gd name="connsiteX109" fmla="*/ 63437 w 201263"/>
                    <a:gd name="connsiteY109" fmla="*/ 161544 h 258984"/>
                    <a:gd name="connsiteX110" fmla="*/ 63818 w 201263"/>
                    <a:gd name="connsiteY110" fmla="*/ 158877 h 258984"/>
                    <a:gd name="connsiteX111" fmla="*/ 66961 w 201263"/>
                    <a:gd name="connsiteY111" fmla="*/ 160687 h 258984"/>
                    <a:gd name="connsiteX112" fmla="*/ 73628 w 201263"/>
                    <a:gd name="connsiteY112" fmla="*/ 162497 h 258984"/>
                    <a:gd name="connsiteX113" fmla="*/ 79058 w 201263"/>
                    <a:gd name="connsiteY113" fmla="*/ 162973 h 258984"/>
                    <a:gd name="connsiteX114" fmla="*/ 76676 w 201263"/>
                    <a:gd name="connsiteY114" fmla="*/ 168783 h 258984"/>
                    <a:gd name="connsiteX115" fmla="*/ 81725 w 201263"/>
                    <a:gd name="connsiteY115" fmla="*/ 169641 h 258984"/>
                    <a:gd name="connsiteX116" fmla="*/ 84106 w 201263"/>
                    <a:gd name="connsiteY116" fmla="*/ 168783 h 258984"/>
                    <a:gd name="connsiteX117" fmla="*/ 86487 w 201263"/>
                    <a:gd name="connsiteY117" fmla="*/ 169259 h 258984"/>
                    <a:gd name="connsiteX118" fmla="*/ 88011 w 201263"/>
                    <a:gd name="connsiteY118" fmla="*/ 165164 h 258984"/>
                    <a:gd name="connsiteX119" fmla="*/ 89916 w 201263"/>
                    <a:gd name="connsiteY119" fmla="*/ 165640 h 258984"/>
                    <a:gd name="connsiteX120" fmla="*/ 92297 w 201263"/>
                    <a:gd name="connsiteY120" fmla="*/ 164306 h 258984"/>
                    <a:gd name="connsiteX121" fmla="*/ 94679 w 201263"/>
                    <a:gd name="connsiteY121" fmla="*/ 165640 h 258984"/>
                    <a:gd name="connsiteX122" fmla="*/ 93536 w 201263"/>
                    <a:gd name="connsiteY122" fmla="*/ 168783 h 258984"/>
                    <a:gd name="connsiteX123" fmla="*/ 91154 w 201263"/>
                    <a:gd name="connsiteY123" fmla="*/ 172784 h 258984"/>
                    <a:gd name="connsiteX124" fmla="*/ 89249 w 201263"/>
                    <a:gd name="connsiteY124" fmla="*/ 174593 h 258984"/>
                    <a:gd name="connsiteX125" fmla="*/ 88106 w 201263"/>
                    <a:gd name="connsiteY125" fmla="*/ 177737 h 258984"/>
                    <a:gd name="connsiteX126" fmla="*/ 83439 w 201263"/>
                    <a:gd name="connsiteY126" fmla="*/ 180404 h 258984"/>
                    <a:gd name="connsiteX127" fmla="*/ 82677 w 201263"/>
                    <a:gd name="connsiteY127" fmla="*/ 182690 h 258984"/>
                    <a:gd name="connsiteX128" fmla="*/ 79153 w 201263"/>
                    <a:gd name="connsiteY128" fmla="*/ 186690 h 258984"/>
                    <a:gd name="connsiteX129" fmla="*/ 78391 w 201263"/>
                    <a:gd name="connsiteY129" fmla="*/ 188500 h 258984"/>
                    <a:gd name="connsiteX130" fmla="*/ 81153 w 201263"/>
                    <a:gd name="connsiteY130" fmla="*/ 192500 h 258984"/>
                    <a:gd name="connsiteX131" fmla="*/ 81915 w 201263"/>
                    <a:gd name="connsiteY131" fmla="*/ 197453 h 258984"/>
                    <a:gd name="connsiteX132" fmla="*/ 87344 w 201263"/>
                    <a:gd name="connsiteY132" fmla="*/ 197929 h 258984"/>
                    <a:gd name="connsiteX133" fmla="*/ 90488 w 201263"/>
                    <a:gd name="connsiteY133" fmla="*/ 202883 h 258984"/>
                    <a:gd name="connsiteX134" fmla="*/ 91631 w 201263"/>
                    <a:gd name="connsiteY134" fmla="*/ 205550 h 258984"/>
                    <a:gd name="connsiteX135" fmla="*/ 91250 w 201263"/>
                    <a:gd name="connsiteY135" fmla="*/ 210979 h 258984"/>
                    <a:gd name="connsiteX136" fmla="*/ 90107 w 201263"/>
                    <a:gd name="connsiteY136" fmla="*/ 213265 h 258984"/>
                    <a:gd name="connsiteX137" fmla="*/ 89725 w 201263"/>
                    <a:gd name="connsiteY137" fmla="*/ 215075 h 258984"/>
                    <a:gd name="connsiteX138" fmla="*/ 89725 w 201263"/>
                    <a:gd name="connsiteY138" fmla="*/ 217742 h 258984"/>
                    <a:gd name="connsiteX139" fmla="*/ 90488 w 201263"/>
                    <a:gd name="connsiteY139" fmla="*/ 218599 h 258984"/>
                    <a:gd name="connsiteX140" fmla="*/ 90869 w 201263"/>
                    <a:gd name="connsiteY140" fmla="*/ 218599 h 258984"/>
                    <a:gd name="connsiteX141" fmla="*/ 91631 w 201263"/>
                    <a:gd name="connsiteY141" fmla="*/ 219933 h 258984"/>
                    <a:gd name="connsiteX142" fmla="*/ 91631 w 201263"/>
                    <a:gd name="connsiteY142" fmla="*/ 220790 h 258984"/>
                    <a:gd name="connsiteX143" fmla="*/ 94393 w 201263"/>
                    <a:gd name="connsiteY143" fmla="*/ 223457 h 258984"/>
                    <a:gd name="connsiteX144" fmla="*/ 91250 w 201263"/>
                    <a:gd name="connsiteY144" fmla="*/ 226600 h 258984"/>
                    <a:gd name="connsiteX145" fmla="*/ 93154 w 201263"/>
                    <a:gd name="connsiteY145" fmla="*/ 230219 h 258984"/>
                    <a:gd name="connsiteX146" fmla="*/ 94679 w 201263"/>
                    <a:gd name="connsiteY146" fmla="*/ 231553 h 258984"/>
                    <a:gd name="connsiteX147" fmla="*/ 96203 w 201263"/>
                    <a:gd name="connsiteY147" fmla="*/ 234696 h 258984"/>
                    <a:gd name="connsiteX148" fmla="*/ 95441 w 201263"/>
                    <a:gd name="connsiteY148" fmla="*/ 242792 h 258984"/>
                    <a:gd name="connsiteX149" fmla="*/ 96583 w 201263"/>
                    <a:gd name="connsiteY149" fmla="*/ 245936 h 258984"/>
                    <a:gd name="connsiteX150" fmla="*/ 102775 w 201263"/>
                    <a:gd name="connsiteY150" fmla="*/ 250889 h 258984"/>
                    <a:gd name="connsiteX151" fmla="*/ 108204 w 201263"/>
                    <a:gd name="connsiteY151" fmla="*/ 254508 h 258984"/>
                    <a:gd name="connsiteX152" fmla="*/ 110966 w 201263"/>
                    <a:gd name="connsiteY152" fmla="*/ 249555 h 258984"/>
                    <a:gd name="connsiteX153" fmla="*/ 112490 w 201263"/>
                    <a:gd name="connsiteY153" fmla="*/ 248698 h 258984"/>
                    <a:gd name="connsiteX154" fmla="*/ 114395 w 201263"/>
                    <a:gd name="connsiteY154" fmla="*/ 243745 h 258984"/>
                    <a:gd name="connsiteX155" fmla="*/ 117539 w 201263"/>
                    <a:gd name="connsiteY155" fmla="*/ 244602 h 258984"/>
                    <a:gd name="connsiteX156" fmla="*/ 118682 w 201263"/>
                    <a:gd name="connsiteY156" fmla="*/ 242792 h 258984"/>
                    <a:gd name="connsiteX157" fmla="*/ 122968 w 201263"/>
                    <a:gd name="connsiteY157" fmla="*/ 243269 h 258984"/>
                    <a:gd name="connsiteX158" fmla="*/ 122968 w 201263"/>
                    <a:gd name="connsiteY158" fmla="*/ 238792 h 258984"/>
                    <a:gd name="connsiteX159" fmla="*/ 124111 w 201263"/>
                    <a:gd name="connsiteY159" fmla="*/ 236125 h 258984"/>
                    <a:gd name="connsiteX160" fmla="*/ 127635 w 201263"/>
                    <a:gd name="connsiteY160" fmla="*/ 236982 h 258984"/>
                    <a:gd name="connsiteX161" fmla="*/ 127635 w 201263"/>
                    <a:gd name="connsiteY161" fmla="*/ 233839 h 258984"/>
                    <a:gd name="connsiteX162" fmla="*/ 131159 w 201263"/>
                    <a:gd name="connsiteY162" fmla="*/ 233363 h 258984"/>
                    <a:gd name="connsiteX163" fmla="*/ 133064 w 201263"/>
                    <a:gd name="connsiteY163" fmla="*/ 234220 h 258984"/>
                    <a:gd name="connsiteX164" fmla="*/ 137732 w 201263"/>
                    <a:gd name="connsiteY164" fmla="*/ 232886 h 258984"/>
                    <a:gd name="connsiteX165" fmla="*/ 141256 w 201263"/>
                    <a:gd name="connsiteY165" fmla="*/ 236887 h 258984"/>
                    <a:gd name="connsiteX166" fmla="*/ 144018 w 201263"/>
                    <a:gd name="connsiteY166" fmla="*/ 238220 h 258984"/>
                    <a:gd name="connsiteX167" fmla="*/ 145542 w 201263"/>
                    <a:gd name="connsiteY167" fmla="*/ 243650 h 258984"/>
                    <a:gd name="connsiteX168" fmla="*/ 145161 w 201263"/>
                    <a:gd name="connsiteY168" fmla="*/ 247269 h 258984"/>
                    <a:gd name="connsiteX169" fmla="*/ 148685 w 201263"/>
                    <a:gd name="connsiteY169" fmla="*/ 249936 h 258984"/>
                    <a:gd name="connsiteX170" fmla="*/ 149066 w 201263"/>
                    <a:gd name="connsiteY170" fmla="*/ 256223 h 258984"/>
                    <a:gd name="connsiteX171" fmla="*/ 152972 w 201263"/>
                    <a:gd name="connsiteY171" fmla="*/ 255746 h 258984"/>
                    <a:gd name="connsiteX172" fmla="*/ 162306 w 201263"/>
                    <a:gd name="connsiteY172" fmla="*/ 256223 h 258984"/>
                    <a:gd name="connsiteX173" fmla="*/ 169736 w 201263"/>
                    <a:gd name="connsiteY173" fmla="*/ 257080 h 258984"/>
                    <a:gd name="connsiteX174" fmla="*/ 172498 w 201263"/>
                    <a:gd name="connsiteY174" fmla="*/ 255746 h 258984"/>
                    <a:gd name="connsiteX175" fmla="*/ 177165 w 201263"/>
                    <a:gd name="connsiteY175" fmla="*/ 257080 h 258984"/>
                    <a:gd name="connsiteX176" fmla="*/ 183356 w 201263"/>
                    <a:gd name="connsiteY176" fmla="*/ 257556 h 258984"/>
                    <a:gd name="connsiteX177" fmla="*/ 183356 w 201263"/>
                    <a:gd name="connsiteY177" fmla="*/ 256223 h 258984"/>
                    <a:gd name="connsiteX178" fmla="*/ 187643 w 201263"/>
                    <a:gd name="connsiteY178" fmla="*/ 256699 h 258984"/>
                    <a:gd name="connsiteX179" fmla="*/ 187643 w 201263"/>
                    <a:gd name="connsiteY179" fmla="*/ 258509 h 258984"/>
                    <a:gd name="connsiteX180" fmla="*/ 191548 w 201263"/>
                    <a:gd name="connsiteY180" fmla="*/ 258985 h 258984"/>
                    <a:gd name="connsiteX181" fmla="*/ 191548 w 201263"/>
                    <a:gd name="connsiteY181" fmla="*/ 257651 h 258984"/>
                    <a:gd name="connsiteX182" fmla="*/ 193453 w 201263"/>
                    <a:gd name="connsiteY182" fmla="*/ 255366 h 258984"/>
                    <a:gd name="connsiteX183" fmla="*/ 194215 w 201263"/>
                    <a:gd name="connsiteY183" fmla="*/ 250889 h 258984"/>
                    <a:gd name="connsiteX184" fmla="*/ 195739 w 201263"/>
                    <a:gd name="connsiteY184" fmla="*/ 248222 h 258984"/>
                    <a:gd name="connsiteX185" fmla="*/ 194596 w 201263"/>
                    <a:gd name="connsiteY185" fmla="*/ 246888 h 258984"/>
                    <a:gd name="connsiteX186" fmla="*/ 196120 w 201263"/>
                    <a:gd name="connsiteY186" fmla="*/ 245078 h 258984"/>
                    <a:gd name="connsiteX187" fmla="*/ 197644 w 201263"/>
                    <a:gd name="connsiteY187" fmla="*/ 241459 h 258984"/>
                    <a:gd name="connsiteX188" fmla="*/ 200025 w 201263"/>
                    <a:gd name="connsiteY188" fmla="*/ 238316 h 258984"/>
                    <a:gd name="connsiteX189" fmla="*/ 196120 w 201263"/>
                    <a:gd name="connsiteY189" fmla="*/ 237458 h 258984"/>
                    <a:gd name="connsiteX190" fmla="*/ 194977 w 201263"/>
                    <a:gd name="connsiteY190" fmla="*/ 234791 h 258984"/>
                    <a:gd name="connsiteX191" fmla="*/ 195739 w 201263"/>
                    <a:gd name="connsiteY191" fmla="*/ 233458 h 258984"/>
                    <a:gd name="connsiteX192" fmla="*/ 193834 w 201263"/>
                    <a:gd name="connsiteY192" fmla="*/ 231648 h 258984"/>
                    <a:gd name="connsiteX193" fmla="*/ 196977 w 201263"/>
                    <a:gd name="connsiteY193" fmla="*/ 228029 h 258984"/>
                    <a:gd name="connsiteX194" fmla="*/ 199358 w 201263"/>
                    <a:gd name="connsiteY194" fmla="*/ 224028 h 258984"/>
                    <a:gd name="connsiteX195" fmla="*/ 201263 w 201263"/>
                    <a:gd name="connsiteY195" fmla="*/ 221742 h 258984"/>
                    <a:gd name="connsiteX196" fmla="*/ 197358 w 201263"/>
                    <a:gd name="connsiteY196" fmla="*/ 223076 h 258984"/>
                    <a:gd name="connsiteX197" fmla="*/ 194215 w 201263"/>
                    <a:gd name="connsiteY197" fmla="*/ 223076 h 258984"/>
                    <a:gd name="connsiteX198" fmla="*/ 195739 w 201263"/>
                    <a:gd name="connsiteY198" fmla="*/ 214503 h 258984"/>
                    <a:gd name="connsiteX199" fmla="*/ 199644 w 201263"/>
                    <a:gd name="connsiteY199" fmla="*/ 209550 h 258984"/>
                    <a:gd name="connsiteX200" fmla="*/ 199644 w 201263"/>
                    <a:gd name="connsiteY200" fmla="*/ 205931 h 258984"/>
                    <a:gd name="connsiteX201" fmla="*/ 198501 w 201263"/>
                    <a:gd name="connsiteY201" fmla="*/ 203645 h 258984"/>
                    <a:gd name="connsiteX202" fmla="*/ 200025 w 201263"/>
                    <a:gd name="connsiteY202" fmla="*/ 200978 h 258984"/>
                    <a:gd name="connsiteX203" fmla="*/ 199263 w 201263"/>
                    <a:gd name="connsiteY203" fmla="*/ 199644 h 258984"/>
                    <a:gd name="connsiteX204" fmla="*/ 199644 w 201263"/>
                    <a:gd name="connsiteY204" fmla="*/ 196501 h 258984"/>
                    <a:gd name="connsiteX205" fmla="*/ 199263 w 201263"/>
                    <a:gd name="connsiteY205" fmla="*/ 188881 h 258984"/>
                    <a:gd name="connsiteX206" fmla="*/ 200406 w 201263"/>
                    <a:gd name="connsiteY206" fmla="*/ 186214 h 258984"/>
                    <a:gd name="connsiteX207" fmla="*/ 198025 w 201263"/>
                    <a:gd name="connsiteY207" fmla="*/ 185738 h 258984"/>
                    <a:gd name="connsiteX208" fmla="*/ 195263 w 201263"/>
                    <a:gd name="connsiteY208" fmla="*/ 183928 h 258984"/>
                    <a:gd name="connsiteX209" fmla="*/ 195263 w 201263"/>
                    <a:gd name="connsiteY209" fmla="*/ 179927 h 258984"/>
                    <a:gd name="connsiteX210" fmla="*/ 196025 w 201263"/>
                    <a:gd name="connsiteY210" fmla="*/ 177260 h 258984"/>
                    <a:gd name="connsiteX211" fmla="*/ 195644 w 201263"/>
                    <a:gd name="connsiteY211" fmla="*/ 173260 h 258984"/>
                    <a:gd name="connsiteX212" fmla="*/ 192500 w 201263"/>
                    <a:gd name="connsiteY212" fmla="*/ 172403 h 258984"/>
                    <a:gd name="connsiteX213" fmla="*/ 190595 w 201263"/>
                    <a:gd name="connsiteY213" fmla="*/ 166592 h 258984"/>
                    <a:gd name="connsiteX214" fmla="*/ 188690 w 201263"/>
                    <a:gd name="connsiteY214" fmla="*/ 165735 h 258984"/>
                    <a:gd name="connsiteX215" fmla="*/ 187166 w 201263"/>
                    <a:gd name="connsiteY215" fmla="*/ 166592 h 258984"/>
                    <a:gd name="connsiteX216" fmla="*/ 185642 w 201263"/>
                    <a:gd name="connsiteY216" fmla="*/ 160782 h 258984"/>
                    <a:gd name="connsiteX217" fmla="*/ 185642 w 201263"/>
                    <a:gd name="connsiteY217" fmla="*/ 156686 h 258984"/>
                    <a:gd name="connsiteX218" fmla="*/ 184118 w 201263"/>
                    <a:gd name="connsiteY218" fmla="*/ 154400 h 258984"/>
                    <a:gd name="connsiteX219" fmla="*/ 184880 w 201263"/>
                    <a:gd name="connsiteY219" fmla="*/ 146780 h 258984"/>
                    <a:gd name="connsiteX220" fmla="*/ 184499 w 201263"/>
                    <a:gd name="connsiteY220" fmla="*/ 143161 h 258984"/>
                    <a:gd name="connsiteX221" fmla="*/ 186404 w 201263"/>
                    <a:gd name="connsiteY221" fmla="*/ 140494 h 258984"/>
                    <a:gd name="connsiteX222" fmla="*/ 187547 w 201263"/>
                    <a:gd name="connsiteY222" fmla="*/ 134208 h 258984"/>
                    <a:gd name="connsiteX223" fmla="*/ 186404 w 201263"/>
                    <a:gd name="connsiteY223" fmla="*/ 126111 h 258984"/>
                    <a:gd name="connsiteX224" fmla="*/ 182499 w 201263"/>
                    <a:gd name="connsiteY224" fmla="*/ 125635 h 258984"/>
                    <a:gd name="connsiteX225" fmla="*/ 182118 w 201263"/>
                    <a:gd name="connsiteY225" fmla="*/ 123825 h 258984"/>
                    <a:gd name="connsiteX226" fmla="*/ 186785 w 201263"/>
                    <a:gd name="connsiteY226" fmla="*/ 117062 h 258984"/>
                    <a:gd name="connsiteX227" fmla="*/ 191072 w 201263"/>
                    <a:gd name="connsiteY227" fmla="*/ 114776 h 258984"/>
                    <a:gd name="connsiteX228" fmla="*/ 190691 w 201263"/>
                    <a:gd name="connsiteY228" fmla="*/ 113443 h 258984"/>
                    <a:gd name="connsiteX229" fmla="*/ 186404 w 201263"/>
                    <a:gd name="connsiteY229" fmla="*/ 115253 h 258984"/>
                    <a:gd name="connsiteX230" fmla="*/ 180975 w 201263"/>
                    <a:gd name="connsiteY230" fmla="*/ 112967 h 258984"/>
                    <a:gd name="connsiteX231" fmla="*/ 178213 w 201263"/>
                    <a:gd name="connsiteY231" fmla="*/ 114300 h 258984"/>
                    <a:gd name="connsiteX232" fmla="*/ 176689 w 201263"/>
                    <a:gd name="connsiteY232" fmla="*/ 111157 h 258984"/>
                    <a:gd name="connsiteX233" fmla="*/ 173927 w 201263"/>
                    <a:gd name="connsiteY233" fmla="*/ 108014 h 258984"/>
                    <a:gd name="connsiteX234" fmla="*/ 175070 w 201263"/>
                    <a:gd name="connsiteY234" fmla="*/ 106680 h 258984"/>
                    <a:gd name="connsiteX235" fmla="*/ 175070 w 201263"/>
                    <a:gd name="connsiteY235" fmla="*/ 103537 h 258984"/>
                    <a:gd name="connsiteX236" fmla="*/ 171926 w 201263"/>
                    <a:gd name="connsiteY236" fmla="*/ 101727 h 258984"/>
                    <a:gd name="connsiteX237" fmla="*/ 173450 w 201263"/>
                    <a:gd name="connsiteY237" fmla="*/ 98108 h 258984"/>
                    <a:gd name="connsiteX238" fmla="*/ 169545 w 201263"/>
                    <a:gd name="connsiteY238" fmla="*/ 95441 h 258984"/>
                    <a:gd name="connsiteX239" fmla="*/ 166021 w 201263"/>
                    <a:gd name="connsiteY239" fmla="*/ 89535 h 258984"/>
                    <a:gd name="connsiteX240" fmla="*/ 166402 w 201263"/>
                    <a:gd name="connsiteY240" fmla="*/ 88202 h 258984"/>
                    <a:gd name="connsiteX241" fmla="*/ 165259 w 201263"/>
                    <a:gd name="connsiteY241" fmla="*/ 83249 h 258984"/>
                    <a:gd name="connsiteX242" fmla="*/ 166783 w 201263"/>
                    <a:gd name="connsiteY242" fmla="*/ 80582 h 258984"/>
                    <a:gd name="connsiteX243" fmla="*/ 169545 w 201263"/>
                    <a:gd name="connsiteY243" fmla="*/ 79724 h 258984"/>
                    <a:gd name="connsiteX244" fmla="*/ 173450 w 201263"/>
                    <a:gd name="connsiteY244" fmla="*/ 77438 h 258984"/>
                    <a:gd name="connsiteX245" fmla="*/ 177737 w 201263"/>
                    <a:gd name="connsiteY245" fmla="*/ 74295 h 258984"/>
                    <a:gd name="connsiteX246" fmla="*/ 177356 w 201263"/>
                    <a:gd name="connsiteY246" fmla="*/ 71628 h 258984"/>
                    <a:gd name="connsiteX247" fmla="*/ 179261 w 201263"/>
                    <a:gd name="connsiteY247" fmla="*/ 69342 h 258984"/>
                    <a:gd name="connsiteX248" fmla="*/ 178879 w 201263"/>
                    <a:gd name="connsiteY248" fmla="*/ 66675 h 258984"/>
                    <a:gd name="connsiteX249" fmla="*/ 175355 w 201263"/>
                    <a:gd name="connsiteY249" fmla="*/ 66675 h 258984"/>
                    <a:gd name="connsiteX250" fmla="*/ 174212 w 201263"/>
                    <a:gd name="connsiteY250" fmla="*/ 64866 h 258984"/>
                    <a:gd name="connsiteX251" fmla="*/ 173450 w 201263"/>
                    <a:gd name="connsiteY251" fmla="*/ 58579 h 258984"/>
                    <a:gd name="connsiteX252" fmla="*/ 171926 w 201263"/>
                    <a:gd name="connsiteY252" fmla="*/ 55436 h 258984"/>
                    <a:gd name="connsiteX253" fmla="*/ 173069 w 201263"/>
                    <a:gd name="connsiteY253" fmla="*/ 51340 h 258984"/>
                    <a:gd name="connsiteX254" fmla="*/ 172307 w 201263"/>
                    <a:gd name="connsiteY254" fmla="*/ 48673 h 258984"/>
                    <a:gd name="connsiteX255" fmla="*/ 171926 w 201263"/>
                    <a:gd name="connsiteY255" fmla="*/ 43244 h 258984"/>
                    <a:gd name="connsiteX256" fmla="*/ 168783 w 201263"/>
                    <a:gd name="connsiteY256" fmla="*/ 43244 h 258984"/>
                    <a:gd name="connsiteX257" fmla="*/ 164878 w 201263"/>
                    <a:gd name="connsiteY257" fmla="*/ 45911 h 258984"/>
                    <a:gd name="connsiteX258" fmla="*/ 157448 w 201263"/>
                    <a:gd name="connsiteY258" fmla="*/ 44101 h 258984"/>
                    <a:gd name="connsiteX259" fmla="*/ 155543 w 201263"/>
                    <a:gd name="connsiteY259" fmla="*/ 44577 h 258984"/>
                    <a:gd name="connsiteX260" fmla="*/ 154400 w 201263"/>
                    <a:gd name="connsiteY260" fmla="*/ 40958 h 25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Lst>
                  <a:rect l="l" t="t" r="r" b="b"/>
                  <a:pathLst>
                    <a:path w="201263" h="258984">
                      <a:moveTo>
                        <a:pt x="154496" y="40672"/>
                      </a:moveTo>
                      <a:lnTo>
                        <a:pt x="149447" y="42005"/>
                      </a:lnTo>
                      <a:lnTo>
                        <a:pt x="145161" y="43815"/>
                      </a:lnTo>
                      <a:lnTo>
                        <a:pt x="145542" y="46101"/>
                      </a:lnTo>
                      <a:lnTo>
                        <a:pt x="140875" y="46958"/>
                      </a:lnTo>
                      <a:lnTo>
                        <a:pt x="136970" y="46958"/>
                      </a:lnTo>
                      <a:lnTo>
                        <a:pt x="132683" y="47816"/>
                      </a:lnTo>
                      <a:lnTo>
                        <a:pt x="128397" y="44672"/>
                      </a:lnTo>
                      <a:lnTo>
                        <a:pt x="129921" y="42386"/>
                      </a:lnTo>
                      <a:lnTo>
                        <a:pt x="129540" y="39719"/>
                      </a:lnTo>
                      <a:lnTo>
                        <a:pt x="121729" y="35243"/>
                      </a:lnTo>
                      <a:lnTo>
                        <a:pt x="117824" y="35243"/>
                      </a:lnTo>
                      <a:lnTo>
                        <a:pt x="115443" y="34385"/>
                      </a:lnTo>
                      <a:lnTo>
                        <a:pt x="116586" y="28956"/>
                      </a:lnTo>
                      <a:lnTo>
                        <a:pt x="119348" y="26670"/>
                      </a:lnTo>
                      <a:lnTo>
                        <a:pt x="123635" y="27146"/>
                      </a:lnTo>
                      <a:lnTo>
                        <a:pt x="128302" y="24003"/>
                      </a:lnTo>
                      <a:lnTo>
                        <a:pt x="130683" y="19908"/>
                      </a:lnTo>
                      <a:lnTo>
                        <a:pt x="130683" y="16288"/>
                      </a:lnTo>
                      <a:lnTo>
                        <a:pt x="127159" y="15431"/>
                      </a:lnTo>
                      <a:lnTo>
                        <a:pt x="125254" y="13145"/>
                      </a:lnTo>
                      <a:lnTo>
                        <a:pt x="127159" y="10859"/>
                      </a:lnTo>
                      <a:lnTo>
                        <a:pt x="126016" y="9049"/>
                      </a:lnTo>
                      <a:lnTo>
                        <a:pt x="121729" y="8573"/>
                      </a:lnTo>
                      <a:lnTo>
                        <a:pt x="118967" y="12192"/>
                      </a:lnTo>
                      <a:lnTo>
                        <a:pt x="115443" y="9525"/>
                      </a:lnTo>
                      <a:lnTo>
                        <a:pt x="111919" y="8192"/>
                      </a:lnTo>
                      <a:lnTo>
                        <a:pt x="110395" y="5906"/>
                      </a:lnTo>
                      <a:lnTo>
                        <a:pt x="106871" y="4572"/>
                      </a:lnTo>
                      <a:lnTo>
                        <a:pt x="102584" y="4096"/>
                      </a:lnTo>
                      <a:lnTo>
                        <a:pt x="96774" y="4953"/>
                      </a:lnTo>
                      <a:lnTo>
                        <a:pt x="96012" y="3620"/>
                      </a:lnTo>
                      <a:lnTo>
                        <a:pt x="92488" y="2286"/>
                      </a:lnTo>
                      <a:lnTo>
                        <a:pt x="88202" y="2286"/>
                      </a:lnTo>
                      <a:lnTo>
                        <a:pt x="86678" y="1429"/>
                      </a:lnTo>
                      <a:lnTo>
                        <a:pt x="80486" y="953"/>
                      </a:lnTo>
                      <a:lnTo>
                        <a:pt x="79343" y="1810"/>
                      </a:lnTo>
                      <a:lnTo>
                        <a:pt x="73914" y="0"/>
                      </a:lnTo>
                      <a:lnTo>
                        <a:pt x="70390" y="1810"/>
                      </a:lnTo>
                      <a:lnTo>
                        <a:pt x="69628" y="4477"/>
                      </a:lnTo>
                      <a:lnTo>
                        <a:pt x="62579" y="12573"/>
                      </a:lnTo>
                      <a:lnTo>
                        <a:pt x="61055" y="16193"/>
                      </a:lnTo>
                      <a:lnTo>
                        <a:pt x="61055" y="18860"/>
                      </a:lnTo>
                      <a:lnTo>
                        <a:pt x="59150" y="21527"/>
                      </a:lnTo>
                      <a:lnTo>
                        <a:pt x="56769" y="22384"/>
                      </a:lnTo>
                      <a:lnTo>
                        <a:pt x="57531" y="26003"/>
                      </a:lnTo>
                      <a:lnTo>
                        <a:pt x="57150" y="28289"/>
                      </a:lnTo>
                      <a:lnTo>
                        <a:pt x="51721" y="28289"/>
                      </a:lnTo>
                      <a:lnTo>
                        <a:pt x="51721" y="30956"/>
                      </a:lnTo>
                      <a:lnTo>
                        <a:pt x="46292" y="33623"/>
                      </a:lnTo>
                      <a:lnTo>
                        <a:pt x="43910" y="35433"/>
                      </a:lnTo>
                      <a:lnTo>
                        <a:pt x="42005" y="38100"/>
                      </a:lnTo>
                      <a:lnTo>
                        <a:pt x="40862" y="41720"/>
                      </a:lnTo>
                      <a:lnTo>
                        <a:pt x="37719" y="45816"/>
                      </a:lnTo>
                      <a:lnTo>
                        <a:pt x="41243" y="51245"/>
                      </a:lnTo>
                      <a:lnTo>
                        <a:pt x="38481" y="52578"/>
                      </a:lnTo>
                      <a:lnTo>
                        <a:pt x="36576" y="54864"/>
                      </a:lnTo>
                      <a:lnTo>
                        <a:pt x="32671" y="54388"/>
                      </a:lnTo>
                      <a:lnTo>
                        <a:pt x="23717" y="57531"/>
                      </a:lnTo>
                      <a:lnTo>
                        <a:pt x="25241" y="63437"/>
                      </a:lnTo>
                      <a:lnTo>
                        <a:pt x="23336" y="64770"/>
                      </a:lnTo>
                      <a:lnTo>
                        <a:pt x="17145" y="65246"/>
                      </a:lnTo>
                      <a:lnTo>
                        <a:pt x="12097" y="60770"/>
                      </a:lnTo>
                      <a:lnTo>
                        <a:pt x="9716" y="64389"/>
                      </a:lnTo>
                      <a:lnTo>
                        <a:pt x="9716" y="67533"/>
                      </a:lnTo>
                      <a:lnTo>
                        <a:pt x="10858" y="71628"/>
                      </a:lnTo>
                      <a:lnTo>
                        <a:pt x="9716" y="74771"/>
                      </a:lnTo>
                      <a:lnTo>
                        <a:pt x="12097" y="74771"/>
                      </a:lnTo>
                      <a:lnTo>
                        <a:pt x="12859" y="77438"/>
                      </a:lnTo>
                      <a:lnTo>
                        <a:pt x="17145" y="77438"/>
                      </a:lnTo>
                      <a:lnTo>
                        <a:pt x="20288" y="76581"/>
                      </a:lnTo>
                      <a:lnTo>
                        <a:pt x="19907" y="80201"/>
                      </a:lnTo>
                      <a:lnTo>
                        <a:pt x="21431" y="84296"/>
                      </a:lnTo>
                      <a:lnTo>
                        <a:pt x="21050" y="86963"/>
                      </a:lnTo>
                      <a:lnTo>
                        <a:pt x="19526" y="90583"/>
                      </a:lnTo>
                      <a:lnTo>
                        <a:pt x="22289" y="90107"/>
                      </a:lnTo>
                      <a:lnTo>
                        <a:pt x="21146" y="94202"/>
                      </a:lnTo>
                      <a:lnTo>
                        <a:pt x="21527" y="96488"/>
                      </a:lnTo>
                      <a:lnTo>
                        <a:pt x="19145" y="101441"/>
                      </a:lnTo>
                      <a:lnTo>
                        <a:pt x="16002" y="103251"/>
                      </a:lnTo>
                      <a:lnTo>
                        <a:pt x="12859" y="103251"/>
                      </a:lnTo>
                      <a:lnTo>
                        <a:pt x="9716" y="104108"/>
                      </a:lnTo>
                      <a:lnTo>
                        <a:pt x="6572" y="106394"/>
                      </a:lnTo>
                      <a:lnTo>
                        <a:pt x="5429" y="108204"/>
                      </a:lnTo>
                      <a:lnTo>
                        <a:pt x="3905" y="113633"/>
                      </a:lnTo>
                      <a:lnTo>
                        <a:pt x="1143" y="115443"/>
                      </a:lnTo>
                      <a:lnTo>
                        <a:pt x="0" y="118110"/>
                      </a:lnTo>
                      <a:lnTo>
                        <a:pt x="1905" y="119444"/>
                      </a:lnTo>
                      <a:lnTo>
                        <a:pt x="4667" y="123063"/>
                      </a:lnTo>
                      <a:lnTo>
                        <a:pt x="5048" y="126683"/>
                      </a:lnTo>
                      <a:lnTo>
                        <a:pt x="6953" y="130302"/>
                      </a:lnTo>
                      <a:lnTo>
                        <a:pt x="8858" y="130778"/>
                      </a:lnTo>
                      <a:lnTo>
                        <a:pt x="11240" y="129921"/>
                      </a:lnTo>
                      <a:lnTo>
                        <a:pt x="14383" y="132588"/>
                      </a:lnTo>
                      <a:lnTo>
                        <a:pt x="14764" y="136684"/>
                      </a:lnTo>
                      <a:lnTo>
                        <a:pt x="21812" y="138494"/>
                      </a:lnTo>
                      <a:lnTo>
                        <a:pt x="21812" y="139827"/>
                      </a:lnTo>
                      <a:lnTo>
                        <a:pt x="24575" y="141161"/>
                      </a:lnTo>
                      <a:lnTo>
                        <a:pt x="29623" y="142494"/>
                      </a:lnTo>
                      <a:lnTo>
                        <a:pt x="30385" y="146114"/>
                      </a:lnTo>
                      <a:lnTo>
                        <a:pt x="34290" y="146114"/>
                      </a:lnTo>
                      <a:lnTo>
                        <a:pt x="41720" y="147923"/>
                      </a:lnTo>
                      <a:lnTo>
                        <a:pt x="50292" y="152019"/>
                      </a:lnTo>
                      <a:lnTo>
                        <a:pt x="52197" y="156115"/>
                      </a:lnTo>
                      <a:lnTo>
                        <a:pt x="54102" y="156115"/>
                      </a:lnTo>
                      <a:lnTo>
                        <a:pt x="52959" y="160211"/>
                      </a:lnTo>
                      <a:lnTo>
                        <a:pt x="57626" y="162020"/>
                      </a:lnTo>
                      <a:lnTo>
                        <a:pt x="60008" y="161544"/>
                      </a:lnTo>
                      <a:lnTo>
                        <a:pt x="61532" y="164211"/>
                      </a:lnTo>
                      <a:lnTo>
                        <a:pt x="63437" y="161544"/>
                      </a:lnTo>
                      <a:lnTo>
                        <a:pt x="63818" y="158877"/>
                      </a:lnTo>
                      <a:lnTo>
                        <a:pt x="66961" y="160687"/>
                      </a:lnTo>
                      <a:lnTo>
                        <a:pt x="73628" y="162497"/>
                      </a:lnTo>
                      <a:lnTo>
                        <a:pt x="79058" y="162973"/>
                      </a:lnTo>
                      <a:lnTo>
                        <a:pt x="76676" y="168783"/>
                      </a:lnTo>
                      <a:lnTo>
                        <a:pt x="81725" y="169641"/>
                      </a:lnTo>
                      <a:lnTo>
                        <a:pt x="84106" y="168783"/>
                      </a:lnTo>
                      <a:lnTo>
                        <a:pt x="86487" y="169259"/>
                      </a:lnTo>
                      <a:lnTo>
                        <a:pt x="88011" y="165164"/>
                      </a:lnTo>
                      <a:lnTo>
                        <a:pt x="89916" y="165640"/>
                      </a:lnTo>
                      <a:lnTo>
                        <a:pt x="92297" y="164306"/>
                      </a:lnTo>
                      <a:lnTo>
                        <a:pt x="94679" y="165640"/>
                      </a:lnTo>
                      <a:lnTo>
                        <a:pt x="93536" y="168783"/>
                      </a:lnTo>
                      <a:lnTo>
                        <a:pt x="91154" y="172784"/>
                      </a:lnTo>
                      <a:lnTo>
                        <a:pt x="89249" y="174593"/>
                      </a:lnTo>
                      <a:lnTo>
                        <a:pt x="88106" y="177737"/>
                      </a:lnTo>
                      <a:lnTo>
                        <a:pt x="83439" y="180404"/>
                      </a:lnTo>
                      <a:lnTo>
                        <a:pt x="82677" y="182690"/>
                      </a:lnTo>
                      <a:lnTo>
                        <a:pt x="79153" y="186690"/>
                      </a:lnTo>
                      <a:lnTo>
                        <a:pt x="78391" y="188500"/>
                      </a:lnTo>
                      <a:lnTo>
                        <a:pt x="81153" y="192500"/>
                      </a:lnTo>
                      <a:lnTo>
                        <a:pt x="81915" y="197453"/>
                      </a:lnTo>
                      <a:lnTo>
                        <a:pt x="87344" y="197929"/>
                      </a:lnTo>
                      <a:lnTo>
                        <a:pt x="90488" y="202883"/>
                      </a:lnTo>
                      <a:lnTo>
                        <a:pt x="91631" y="205550"/>
                      </a:lnTo>
                      <a:lnTo>
                        <a:pt x="91250" y="210979"/>
                      </a:lnTo>
                      <a:lnTo>
                        <a:pt x="90107" y="213265"/>
                      </a:lnTo>
                      <a:lnTo>
                        <a:pt x="89725" y="215075"/>
                      </a:lnTo>
                      <a:lnTo>
                        <a:pt x="89725" y="217742"/>
                      </a:lnTo>
                      <a:lnTo>
                        <a:pt x="90488" y="218599"/>
                      </a:lnTo>
                      <a:lnTo>
                        <a:pt x="90869" y="218599"/>
                      </a:lnTo>
                      <a:lnTo>
                        <a:pt x="91631" y="219933"/>
                      </a:lnTo>
                      <a:lnTo>
                        <a:pt x="91631" y="220790"/>
                      </a:lnTo>
                      <a:lnTo>
                        <a:pt x="94393" y="223457"/>
                      </a:lnTo>
                      <a:lnTo>
                        <a:pt x="91250" y="226600"/>
                      </a:lnTo>
                      <a:lnTo>
                        <a:pt x="93154" y="230219"/>
                      </a:lnTo>
                      <a:lnTo>
                        <a:pt x="94679" y="231553"/>
                      </a:lnTo>
                      <a:lnTo>
                        <a:pt x="96203" y="234696"/>
                      </a:lnTo>
                      <a:lnTo>
                        <a:pt x="95441" y="242792"/>
                      </a:lnTo>
                      <a:lnTo>
                        <a:pt x="96583" y="245936"/>
                      </a:lnTo>
                      <a:lnTo>
                        <a:pt x="102775" y="250889"/>
                      </a:lnTo>
                      <a:lnTo>
                        <a:pt x="108204" y="254508"/>
                      </a:lnTo>
                      <a:lnTo>
                        <a:pt x="110966" y="249555"/>
                      </a:lnTo>
                      <a:lnTo>
                        <a:pt x="112490" y="248698"/>
                      </a:lnTo>
                      <a:lnTo>
                        <a:pt x="114395" y="243745"/>
                      </a:lnTo>
                      <a:lnTo>
                        <a:pt x="117539" y="244602"/>
                      </a:lnTo>
                      <a:lnTo>
                        <a:pt x="118682" y="242792"/>
                      </a:lnTo>
                      <a:lnTo>
                        <a:pt x="122968" y="243269"/>
                      </a:lnTo>
                      <a:lnTo>
                        <a:pt x="122968" y="238792"/>
                      </a:lnTo>
                      <a:lnTo>
                        <a:pt x="124111" y="236125"/>
                      </a:lnTo>
                      <a:lnTo>
                        <a:pt x="127635" y="236982"/>
                      </a:lnTo>
                      <a:lnTo>
                        <a:pt x="127635" y="233839"/>
                      </a:lnTo>
                      <a:lnTo>
                        <a:pt x="131159" y="233363"/>
                      </a:lnTo>
                      <a:lnTo>
                        <a:pt x="133064" y="234220"/>
                      </a:lnTo>
                      <a:lnTo>
                        <a:pt x="137732" y="232886"/>
                      </a:lnTo>
                      <a:lnTo>
                        <a:pt x="141256" y="236887"/>
                      </a:lnTo>
                      <a:lnTo>
                        <a:pt x="144018" y="238220"/>
                      </a:lnTo>
                      <a:lnTo>
                        <a:pt x="145542" y="243650"/>
                      </a:lnTo>
                      <a:lnTo>
                        <a:pt x="145161" y="247269"/>
                      </a:lnTo>
                      <a:lnTo>
                        <a:pt x="148685" y="249936"/>
                      </a:lnTo>
                      <a:lnTo>
                        <a:pt x="149066" y="256223"/>
                      </a:lnTo>
                      <a:lnTo>
                        <a:pt x="152972" y="255746"/>
                      </a:lnTo>
                      <a:lnTo>
                        <a:pt x="162306" y="256223"/>
                      </a:lnTo>
                      <a:lnTo>
                        <a:pt x="169736" y="257080"/>
                      </a:lnTo>
                      <a:lnTo>
                        <a:pt x="172498" y="255746"/>
                      </a:lnTo>
                      <a:lnTo>
                        <a:pt x="177165" y="257080"/>
                      </a:lnTo>
                      <a:lnTo>
                        <a:pt x="183356" y="257556"/>
                      </a:lnTo>
                      <a:lnTo>
                        <a:pt x="183356" y="256223"/>
                      </a:lnTo>
                      <a:lnTo>
                        <a:pt x="187643" y="256699"/>
                      </a:lnTo>
                      <a:lnTo>
                        <a:pt x="187643" y="258509"/>
                      </a:lnTo>
                      <a:lnTo>
                        <a:pt x="191548" y="258985"/>
                      </a:lnTo>
                      <a:lnTo>
                        <a:pt x="191548" y="257651"/>
                      </a:lnTo>
                      <a:lnTo>
                        <a:pt x="193453" y="255366"/>
                      </a:lnTo>
                      <a:lnTo>
                        <a:pt x="194215" y="250889"/>
                      </a:lnTo>
                      <a:lnTo>
                        <a:pt x="195739" y="248222"/>
                      </a:lnTo>
                      <a:lnTo>
                        <a:pt x="194596" y="246888"/>
                      </a:lnTo>
                      <a:lnTo>
                        <a:pt x="196120" y="245078"/>
                      </a:lnTo>
                      <a:lnTo>
                        <a:pt x="197644" y="241459"/>
                      </a:lnTo>
                      <a:lnTo>
                        <a:pt x="200025" y="238316"/>
                      </a:lnTo>
                      <a:lnTo>
                        <a:pt x="196120" y="237458"/>
                      </a:lnTo>
                      <a:lnTo>
                        <a:pt x="194977" y="234791"/>
                      </a:lnTo>
                      <a:lnTo>
                        <a:pt x="195739" y="233458"/>
                      </a:lnTo>
                      <a:lnTo>
                        <a:pt x="193834" y="231648"/>
                      </a:lnTo>
                      <a:lnTo>
                        <a:pt x="196977" y="228029"/>
                      </a:lnTo>
                      <a:lnTo>
                        <a:pt x="199358" y="224028"/>
                      </a:lnTo>
                      <a:lnTo>
                        <a:pt x="201263" y="221742"/>
                      </a:lnTo>
                      <a:lnTo>
                        <a:pt x="197358" y="223076"/>
                      </a:lnTo>
                      <a:lnTo>
                        <a:pt x="194215" y="223076"/>
                      </a:lnTo>
                      <a:lnTo>
                        <a:pt x="195739" y="214503"/>
                      </a:lnTo>
                      <a:lnTo>
                        <a:pt x="199644" y="209550"/>
                      </a:lnTo>
                      <a:lnTo>
                        <a:pt x="199644" y="205931"/>
                      </a:lnTo>
                      <a:lnTo>
                        <a:pt x="198501" y="203645"/>
                      </a:lnTo>
                      <a:lnTo>
                        <a:pt x="200025" y="200978"/>
                      </a:lnTo>
                      <a:lnTo>
                        <a:pt x="199263" y="199644"/>
                      </a:lnTo>
                      <a:lnTo>
                        <a:pt x="199644" y="196501"/>
                      </a:lnTo>
                      <a:lnTo>
                        <a:pt x="199263" y="188881"/>
                      </a:lnTo>
                      <a:lnTo>
                        <a:pt x="200406" y="186214"/>
                      </a:lnTo>
                      <a:lnTo>
                        <a:pt x="198025" y="185738"/>
                      </a:lnTo>
                      <a:lnTo>
                        <a:pt x="195263" y="183928"/>
                      </a:lnTo>
                      <a:lnTo>
                        <a:pt x="195263" y="179927"/>
                      </a:lnTo>
                      <a:lnTo>
                        <a:pt x="196025" y="177260"/>
                      </a:lnTo>
                      <a:lnTo>
                        <a:pt x="195644" y="173260"/>
                      </a:lnTo>
                      <a:lnTo>
                        <a:pt x="192500" y="172403"/>
                      </a:lnTo>
                      <a:lnTo>
                        <a:pt x="190595" y="166592"/>
                      </a:lnTo>
                      <a:lnTo>
                        <a:pt x="188690" y="165735"/>
                      </a:lnTo>
                      <a:lnTo>
                        <a:pt x="187166" y="166592"/>
                      </a:lnTo>
                      <a:lnTo>
                        <a:pt x="185642" y="160782"/>
                      </a:lnTo>
                      <a:lnTo>
                        <a:pt x="185642" y="156686"/>
                      </a:lnTo>
                      <a:lnTo>
                        <a:pt x="184118" y="154400"/>
                      </a:lnTo>
                      <a:lnTo>
                        <a:pt x="184880" y="146780"/>
                      </a:lnTo>
                      <a:lnTo>
                        <a:pt x="184499" y="143161"/>
                      </a:lnTo>
                      <a:lnTo>
                        <a:pt x="186404" y="140494"/>
                      </a:lnTo>
                      <a:lnTo>
                        <a:pt x="187547" y="134208"/>
                      </a:lnTo>
                      <a:lnTo>
                        <a:pt x="186404" y="126111"/>
                      </a:lnTo>
                      <a:lnTo>
                        <a:pt x="182499" y="125635"/>
                      </a:lnTo>
                      <a:lnTo>
                        <a:pt x="182118" y="123825"/>
                      </a:lnTo>
                      <a:lnTo>
                        <a:pt x="186785" y="117062"/>
                      </a:lnTo>
                      <a:lnTo>
                        <a:pt x="191072" y="114776"/>
                      </a:lnTo>
                      <a:lnTo>
                        <a:pt x="190691" y="113443"/>
                      </a:lnTo>
                      <a:lnTo>
                        <a:pt x="186404" y="115253"/>
                      </a:lnTo>
                      <a:lnTo>
                        <a:pt x="180975" y="112967"/>
                      </a:lnTo>
                      <a:lnTo>
                        <a:pt x="178213" y="114300"/>
                      </a:lnTo>
                      <a:lnTo>
                        <a:pt x="176689" y="111157"/>
                      </a:lnTo>
                      <a:lnTo>
                        <a:pt x="173927" y="108014"/>
                      </a:lnTo>
                      <a:lnTo>
                        <a:pt x="175070" y="106680"/>
                      </a:lnTo>
                      <a:lnTo>
                        <a:pt x="175070" y="103537"/>
                      </a:lnTo>
                      <a:lnTo>
                        <a:pt x="171926" y="101727"/>
                      </a:lnTo>
                      <a:lnTo>
                        <a:pt x="173450" y="98108"/>
                      </a:lnTo>
                      <a:lnTo>
                        <a:pt x="169545" y="95441"/>
                      </a:lnTo>
                      <a:lnTo>
                        <a:pt x="166021" y="89535"/>
                      </a:lnTo>
                      <a:lnTo>
                        <a:pt x="166402" y="88202"/>
                      </a:lnTo>
                      <a:lnTo>
                        <a:pt x="165259" y="83249"/>
                      </a:lnTo>
                      <a:lnTo>
                        <a:pt x="166783" y="80582"/>
                      </a:lnTo>
                      <a:lnTo>
                        <a:pt x="169545" y="79724"/>
                      </a:lnTo>
                      <a:lnTo>
                        <a:pt x="173450" y="77438"/>
                      </a:lnTo>
                      <a:lnTo>
                        <a:pt x="177737" y="74295"/>
                      </a:lnTo>
                      <a:lnTo>
                        <a:pt x="177356" y="71628"/>
                      </a:lnTo>
                      <a:lnTo>
                        <a:pt x="179261" y="69342"/>
                      </a:lnTo>
                      <a:lnTo>
                        <a:pt x="178879" y="66675"/>
                      </a:lnTo>
                      <a:lnTo>
                        <a:pt x="175355" y="66675"/>
                      </a:lnTo>
                      <a:lnTo>
                        <a:pt x="174212" y="64866"/>
                      </a:lnTo>
                      <a:lnTo>
                        <a:pt x="173450" y="58579"/>
                      </a:lnTo>
                      <a:lnTo>
                        <a:pt x="171926" y="55436"/>
                      </a:lnTo>
                      <a:lnTo>
                        <a:pt x="173069" y="51340"/>
                      </a:lnTo>
                      <a:lnTo>
                        <a:pt x="172307" y="48673"/>
                      </a:lnTo>
                      <a:lnTo>
                        <a:pt x="171926" y="43244"/>
                      </a:lnTo>
                      <a:lnTo>
                        <a:pt x="168783" y="43244"/>
                      </a:lnTo>
                      <a:lnTo>
                        <a:pt x="164878" y="45911"/>
                      </a:lnTo>
                      <a:lnTo>
                        <a:pt x="157448" y="44101"/>
                      </a:lnTo>
                      <a:lnTo>
                        <a:pt x="155543" y="44577"/>
                      </a:lnTo>
                      <a:lnTo>
                        <a:pt x="154400" y="40958"/>
                      </a:lnTo>
                    </a:path>
                  </a:pathLst>
                </a:custGeom>
                <a:grpFill/>
                <a:ln w="9525" cap="flat">
                  <a:solidFill>
                    <a:srgbClr val="0E4063"/>
                  </a:solidFill>
                  <a:prstDash val="solid"/>
                  <a:miter/>
                </a:ln>
              </p:spPr>
              <p:txBody>
                <a:bodyPr rtlCol="0" anchor="ctr"/>
                <a:lstStyle/>
                <a:p>
                  <a:endParaRPr lang="en-GB"/>
                </a:p>
              </p:txBody>
            </p:sp>
          </p:grpSp>
          <p:sp>
            <p:nvSpPr>
              <p:cNvPr id="13" name="Freeform: Shape 342">
                <a:extLst>
                  <a:ext uri="{FF2B5EF4-FFF2-40B4-BE49-F238E27FC236}">
                    <a16:creationId xmlns:a16="http://schemas.microsoft.com/office/drawing/2014/main" id="{A78E8430-547F-84DE-5193-2FEAB70239CA}"/>
                  </a:ext>
                </a:extLst>
              </p:cNvPr>
              <p:cNvSpPr/>
              <p:nvPr/>
            </p:nvSpPr>
            <p:spPr>
              <a:xfrm>
                <a:off x="5356036" y="5598077"/>
                <a:ext cx="481623" cy="326195"/>
              </a:xfrm>
              <a:custGeom>
                <a:avLst/>
                <a:gdLst>
                  <a:gd name="connsiteX0" fmla="*/ 160782 w 307562"/>
                  <a:gd name="connsiteY0" fmla="*/ 38862 h 229076"/>
                  <a:gd name="connsiteX1" fmla="*/ 158877 w 307562"/>
                  <a:gd name="connsiteY1" fmla="*/ 41529 h 229076"/>
                  <a:gd name="connsiteX2" fmla="*/ 153448 w 307562"/>
                  <a:gd name="connsiteY2" fmla="*/ 38386 h 229076"/>
                  <a:gd name="connsiteX3" fmla="*/ 151067 w 307562"/>
                  <a:gd name="connsiteY3" fmla="*/ 41053 h 229076"/>
                  <a:gd name="connsiteX4" fmla="*/ 150685 w 307562"/>
                  <a:gd name="connsiteY4" fmla="*/ 42863 h 229076"/>
                  <a:gd name="connsiteX5" fmla="*/ 145637 w 307562"/>
                  <a:gd name="connsiteY5" fmla="*/ 47339 h 229076"/>
                  <a:gd name="connsiteX6" fmla="*/ 140970 w 307562"/>
                  <a:gd name="connsiteY6" fmla="*/ 48673 h 229076"/>
                  <a:gd name="connsiteX7" fmla="*/ 133541 w 307562"/>
                  <a:gd name="connsiteY7" fmla="*/ 45530 h 229076"/>
                  <a:gd name="connsiteX8" fmla="*/ 127730 w 307562"/>
                  <a:gd name="connsiteY8" fmla="*/ 41529 h 229076"/>
                  <a:gd name="connsiteX9" fmla="*/ 122301 w 307562"/>
                  <a:gd name="connsiteY9" fmla="*/ 35719 h 229076"/>
                  <a:gd name="connsiteX10" fmla="*/ 118015 w 307562"/>
                  <a:gd name="connsiteY10" fmla="*/ 28956 h 229076"/>
                  <a:gd name="connsiteX11" fmla="*/ 113347 w 307562"/>
                  <a:gd name="connsiteY11" fmla="*/ 24860 h 229076"/>
                  <a:gd name="connsiteX12" fmla="*/ 108299 w 307562"/>
                  <a:gd name="connsiteY12" fmla="*/ 24384 h 229076"/>
                  <a:gd name="connsiteX13" fmla="*/ 106775 w 307562"/>
                  <a:gd name="connsiteY13" fmla="*/ 25241 h 229076"/>
                  <a:gd name="connsiteX14" fmla="*/ 101727 w 307562"/>
                  <a:gd name="connsiteY14" fmla="*/ 23908 h 229076"/>
                  <a:gd name="connsiteX15" fmla="*/ 96679 w 307562"/>
                  <a:gd name="connsiteY15" fmla="*/ 23908 h 229076"/>
                  <a:gd name="connsiteX16" fmla="*/ 96679 w 307562"/>
                  <a:gd name="connsiteY16" fmla="*/ 22098 h 229076"/>
                  <a:gd name="connsiteX17" fmla="*/ 82677 w 307562"/>
                  <a:gd name="connsiteY17" fmla="*/ 17145 h 229076"/>
                  <a:gd name="connsiteX18" fmla="*/ 79534 w 307562"/>
                  <a:gd name="connsiteY18" fmla="*/ 14859 h 229076"/>
                  <a:gd name="connsiteX19" fmla="*/ 74867 w 307562"/>
                  <a:gd name="connsiteY19" fmla="*/ 13526 h 229076"/>
                  <a:gd name="connsiteX20" fmla="*/ 71342 w 307562"/>
                  <a:gd name="connsiteY20" fmla="*/ 13049 h 229076"/>
                  <a:gd name="connsiteX21" fmla="*/ 67818 w 307562"/>
                  <a:gd name="connsiteY21" fmla="*/ 18002 h 229076"/>
                  <a:gd name="connsiteX22" fmla="*/ 64675 w 307562"/>
                  <a:gd name="connsiteY22" fmla="*/ 12573 h 229076"/>
                  <a:gd name="connsiteX23" fmla="*/ 61913 w 307562"/>
                  <a:gd name="connsiteY23" fmla="*/ 9430 h 229076"/>
                  <a:gd name="connsiteX24" fmla="*/ 58007 w 307562"/>
                  <a:gd name="connsiteY24" fmla="*/ 0 h 229076"/>
                  <a:gd name="connsiteX25" fmla="*/ 54864 w 307562"/>
                  <a:gd name="connsiteY25" fmla="*/ 858 h 229076"/>
                  <a:gd name="connsiteX26" fmla="*/ 49816 w 307562"/>
                  <a:gd name="connsiteY26" fmla="*/ 3524 h 229076"/>
                  <a:gd name="connsiteX27" fmla="*/ 45529 w 307562"/>
                  <a:gd name="connsiteY27" fmla="*/ 9811 h 229076"/>
                  <a:gd name="connsiteX28" fmla="*/ 43148 w 307562"/>
                  <a:gd name="connsiteY28" fmla="*/ 13907 h 229076"/>
                  <a:gd name="connsiteX29" fmla="*/ 39624 w 307562"/>
                  <a:gd name="connsiteY29" fmla="*/ 18860 h 229076"/>
                  <a:gd name="connsiteX30" fmla="*/ 39243 w 307562"/>
                  <a:gd name="connsiteY30" fmla="*/ 13430 h 229076"/>
                  <a:gd name="connsiteX31" fmla="*/ 39243 w 307562"/>
                  <a:gd name="connsiteY31" fmla="*/ 4477 h 229076"/>
                  <a:gd name="connsiteX32" fmla="*/ 35719 w 307562"/>
                  <a:gd name="connsiteY32" fmla="*/ 4953 h 229076"/>
                  <a:gd name="connsiteX33" fmla="*/ 33814 w 307562"/>
                  <a:gd name="connsiteY33" fmla="*/ 7620 h 229076"/>
                  <a:gd name="connsiteX34" fmla="*/ 32671 w 307562"/>
                  <a:gd name="connsiteY34" fmla="*/ 7144 h 229076"/>
                  <a:gd name="connsiteX35" fmla="*/ 28384 w 307562"/>
                  <a:gd name="connsiteY35" fmla="*/ 8001 h 229076"/>
                  <a:gd name="connsiteX36" fmla="*/ 21336 w 307562"/>
                  <a:gd name="connsiteY36" fmla="*/ 7525 h 229076"/>
                  <a:gd name="connsiteX37" fmla="*/ 15907 w 307562"/>
                  <a:gd name="connsiteY37" fmla="*/ 9335 h 229076"/>
                  <a:gd name="connsiteX38" fmla="*/ 14002 w 307562"/>
                  <a:gd name="connsiteY38" fmla="*/ 8858 h 229076"/>
                  <a:gd name="connsiteX39" fmla="*/ 3524 w 307562"/>
                  <a:gd name="connsiteY39" fmla="*/ 20574 h 229076"/>
                  <a:gd name="connsiteX40" fmla="*/ 381 w 307562"/>
                  <a:gd name="connsiteY40" fmla="*/ 14764 h 229076"/>
                  <a:gd name="connsiteX41" fmla="*/ 0 w 307562"/>
                  <a:gd name="connsiteY41" fmla="*/ 19717 h 229076"/>
                  <a:gd name="connsiteX42" fmla="*/ 1143 w 307562"/>
                  <a:gd name="connsiteY42" fmla="*/ 23813 h 229076"/>
                  <a:gd name="connsiteX43" fmla="*/ 2286 w 307562"/>
                  <a:gd name="connsiteY43" fmla="*/ 23336 h 229076"/>
                  <a:gd name="connsiteX44" fmla="*/ 6191 w 307562"/>
                  <a:gd name="connsiteY44" fmla="*/ 25622 h 229076"/>
                  <a:gd name="connsiteX45" fmla="*/ 8572 w 307562"/>
                  <a:gd name="connsiteY45" fmla="*/ 30099 h 229076"/>
                  <a:gd name="connsiteX46" fmla="*/ 13240 w 307562"/>
                  <a:gd name="connsiteY46" fmla="*/ 31433 h 229076"/>
                  <a:gd name="connsiteX47" fmla="*/ 14383 w 307562"/>
                  <a:gd name="connsiteY47" fmla="*/ 34576 h 229076"/>
                  <a:gd name="connsiteX48" fmla="*/ 17526 w 307562"/>
                  <a:gd name="connsiteY48" fmla="*/ 36386 h 229076"/>
                  <a:gd name="connsiteX49" fmla="*/ 18288 w 307562"/>
                  <a:gd name="connsiteY49" fmla="*/ 40005 h 229076"/>
                  <a:gd name="connsiteX50" fmla="*/ 19812 w 307562"/>
                  <a:gd name="connsiteY50" fmla="*/ 42672 h 229076"/>
                  <a:gd name="connsiteX51" fmla="*/ 21336 w 307562"/>
                  <a:gd name="connsiteY51" fmla="*/ 43149 h 229076"/>
                  <a:gd name="connsiteX52" fmla="*/ 22860 w 307562"/>
                  <a:gd name="connsiteY52" fmla="*/ 48578 h 229076"/>
                  <a:gd name="connsiteX53" fmla="*/ 27527 w 307562"/>
                  <a:gd name="connsiteY53" fmla="*/ 54007 h 229076"/>
                  <a:gd name="connsiteX54" fmla="*/ 27908 w 307562"/>
                  <a:gd name="connsiteY54" fmla="*/ 55817 h 229076"/>
                  <a:gd name="connsiteX55" fmla="*/ 30671 w 307562"/>
                  <a:gd name="connsiteY55" fmla="*/ 58960 h 229076"/>
                  <a:gd name="connsiteX56" fmla="*/ 36100 w 307562"/>
                  <a:gd name="connsiteY56" fmla="*/ 62960 h 229076"/>
                  <a:gd name="connsiteX57" fmla="*/ 37243 w 307562"/>
                  <a:gd name="connsiteY57" fmla="*/ 64294 h 229076"/>
                  <a:gd name="connsiteX58" fmla="*/ 40005 w 307562"/>
                  <a:gd name="connsiteY58" fmla="*/ 69723 h 229076"/>
                  <a:gd name="connsiteX59" fmla="*/ 44672 w 307562"/>
                  <a:gd name="connsiteY59" fmla="*/ 68390 h 229076"/>
                  <a:gd name="connsiteX60" fmla="*/ 47434 w 307562"/>
                  <a:gd name="connsiteY60" fmla="*/ 65246 h 229076"/>
                  <a:gd name="connsiteX61" fmla="*/ 48196 w 307562"/>
                  <a:gd name="connsiteY61" fmla="*/ 62960 h 229076"/>
                  <a:gd name="connsiteX62" fmla="*/ 50578 w 307562"/>
                  <a:gd name="connsiteY62" fmla="*/ 61151 h 229076"/>
                  <a:gd name="connsiteX63" fmla="*/ 55626 w 307562"/>
                  <a:gd name="connsiteY63" fmla="*/ 58865 h 229076"/>
                  <a:gd name="connsiteX64" fmla="*/ 59531 w 307562"/>
                  <a:gd name="connsiteY64" fmla="*/ 60674 h 229076"/>
                  <a:gd name="connsiteX65" fmla="*/ 60674 w 307562"/>
                  <a:gd name="connsiteY65" fmla="*/ 62008 h 229076"/>
                  <a:gd name="connsiteX66" fmla="*/ 64960 w 307562"/>
                  <a:gd name="connsiteY66" fmla="*/ 62865 h 229076"/>
                  <a:gd name="connsiteX67" fmla="*/ 68485 w 307562"/>
                  <a:gd name="connsiteY67" fmla="*/ 61532 h 229076"/>
                  <a:gd name="connsiteX68" fmla="*/ 69628 w 307562"/>
                  <a:gd name="connsiteY68" fmla="*/ 62389 h 229076"/>
                  <a:gd name="connsiteX69" fmla="*/ 66104 w 307562"/>
                  <a:gd name="connsiteY69" fmla="*/ 70009 h 229076"/>
                  <a:gd name="connsiteX70" fmla="*/ 65342 w 307562"/>
                  <a:gd name="connsiteY70" fmla="*/ 73628 h 229076"/>
                  <a:gd name="connsiteX71" fmla="*/ 66866 w 307562"/>
                  <a:gd name="connsiteY71" fmla="*/ 79915 h 229076"/>
                  <a:gd name="connsiteX72" fmla="*/ 63341 w 307562"/>
                  <a:gd name="connsiteY72" fmla="*/ 83916 h 229076"/>
                  <a:gd name="connsiteX73" fmla="*/ 62960 w 307562"/>
                  <a:gd name="connsiteY73" fmla="*/ 85725 h 229076"/>
                  <a:gd name="connsiteX74" fmla="*/ 59817 w 307562"/>
                  <a:gd name="connsiteY74" fmla="*/ 84868 h 229076"/>
                  <a:gd name="connsiteX75" fmla="*/ 55150 w 307562"/>
                  <a:gd name="connsiteY75" fmla="*/ 84868 h 229076"/>
                  <a:gd name="connsiteX76" fmla="*/ 53626 w 307562"/>
                  <a:gd name="connsiteY76" fmla="*/ 88011 h 229076"/>
                  <a:gd name="connsiteX77" fmla="*/ 51721 w 307562"/>
                  <a:gd name="connsiteY77" fmla="*/ 90297 h 229076"/>
                  <a:gd name="connsiteX78" fmla="*/ 54102 w 307562"/>
                  <a:gd name="connsiteY78" fmla="*/ 92583 h 229076"/>
                  <a:gd name="connsiteX79" fmla="*/ 52197 w 307562"/>
                  <a:gd name="connsiteY79" fmla="*/ 97060 h 229076"/>
                  <a:gd name="connsiteX80" fmla="*/ 53340 w 307562"/>
                  <a:gd name="connsiteY80" fmla="*/ 99346 h 229076"/>
                  <a:gd name="connsiteX81" fmla="*/ 51816 w 307562"/>
                  <a:gd name="connsiteY81" fmla="*/ 102489 h 229076"/>
                  <a:gd name="connsiteX82" fmla="*/ 52197 w 307562"/>
                  <a:gd name="connsiteY82" fmla="*/ 105633 h 229076"/>
                  <a:gd name="connsiteX83" fmla="*/ 49435 w 307562"/>
                  <a:gd name="connsiteY83" fmla="*/ 107918 h 229076"/>
                  <a:gd name="connsiteX84" fmla="*/ 49435 w 307562"/>
                  <a:gd name="connsiteY84" fmla="*/ 110585 h 229076"/>
                  <a:gd name="connsiteX85" fmla="*/ 50578 w 307562"/>
                  <a:gd name="connsiteY85" fmla="*/ 114205 h 229076"/>
                  <a:gd name="connsiteX86" fmla="*/ 55245 w 307562"/>
                  <a:gd name="connsiteY86" fmla="*/ 114681 h 229076"/>
                  <a:gd name="connsiteX87" fmla="*/ 60674 w 307562"/>
                  <a:gd name="connsiteY87" fmla="*/ 116491 h 229076"/>
                  <a:gd name="connsiteX88" fmla="*/ 64960 w 307562"/>
                  <a:gd name="connsiteY88" fmla="*/ 115634 h 229076"/>
                  <a:gd name="connsiteX89" fmla="*/ 67723 w 307562"/>
                  <a:gd name="connsiteY89" fmla="*/ 114300 h 229076"/>
                  <a:gd name="connsiteX90" fmla="*/ 68866 w 307562"/>
                  <a:gd name="connsiteY90" fmla="*/ 109824 h 229076"/>
                  <a:gd name="connsiteX91" fmla="*/ 71247 w 307562"/>
                  <a:gd name="connsiteY91" fmla="*/ 109824 h 229076"/>
                  <a:gd name="connsiteX92" fmla="*/ 71628 w 307562"/>
                  <a:gd name="connsiteY92" fmla="*/ 112967 h 229076"/>
                  <a:gd name="connsiteX93" fmla="*/ 73533 w 307562"/>
                  <a:gd name="connsiteY93" fmla="*/ 117920 h 229076"/>
                  <a:gd name="connsiteX94" fmla="*/ 72390 w 307562"/>
                  <a:gd name="connsiteY94" fmla="*/ 119253 h 229076"/>
                  <a:gd name="connsiteX95" fmla="*/ 75152 w 307562"/>
                  <a:gd name="connsiteY95" fmla="*/ 121920 h 229076"/>
                  <a:gd name="connsiteX96" fmla="*/ 73247 w 307562"/>
                  <a:gd name="connsiteY96" fmla="*/ 125063 h 229076"/>
                  <a:gd name="connsiteX97" fmla="*/ 76009 w 307562"/>
                  <a:gd name="connsiteY97" fmla="*/ 126873 h 229076"/>
                  <a:gd name="connsiteX98" fmla="*/ 75629 w 307562"/>
                  <a:gd name="connsiteY98" fmla="*/ 129159 h 229076"/>
                  <a:gd name="connsiteX99" fmla="*/ 79534 w 307562"/>
                  <a:gd name="connsiteY99" fmla="*/ 130969 h 229076"/>
                  <a:gd name="connsiteX100" fmla="*/ 78772 w 307562"/>
                  <a:gd name="connsiteY100" fmla="*/ 133255 h 229076"/>
                  <a:gd name="connsiteX101" fmla="*/ 76867 w 307562"/>
                  <a:gd name="connsiteY101" fmla="*/ 133255 h 229076"/>
                  <a:gd name="connsiteX102" fmla="*/ 73342 w 307562"/>
                  <a:gd name="connsiteY102" fmla="*/ 135922 h 229076"/>
                  <a:gd name="connsiteX103" fmla="*/ 72962 w 307562"/>
                  <a:gd name="connsiteY103" fmla="*/ 141732 h 229076"/>
                  <a:gd name="connsiteX104" fmla="*/ 74104 w 307562"/>
                  <a:gd name="connsiteY104" fmla="*/ 143066 h 229076"/>
                  <a:gd name="connsiteX105" fmla="*/ 72200 w 307562"/>
                  <a:gd name="connsiteY105" fmla="*/ 144875 h 229076"/>
                  <a:gd name="connsiteX106" fmla="*/ 72200 w 307562"/>
                  <a:gd name="connsiteY106" fmla="*/ 147161 h 229076"/>
                  <a:gd name="connsiteX107" fmla="*/ 73724 w 307562"/>
                  <a:gd name="connsiteY107" fmla="*/ 148495 h 229076"/>
                  <a:gd name="connsiteX108" fmla="*/ 69437 w 307562"/>
                  <a:gd name="connsiteY108" fmla="*/ 152114 h 229076"/>
                  <a:gd name="connsiteX109" fmla="*/ 69437 w 307562"/>
                  <a:gd name="connsiteY109" fmla="*/ 153924 h 229076"/>
                  <a:gd name="connsiteX110" fmla="*/ 73342 w 307562"/>
                  <a:gd name="connsiteY110" fmla="*/ 156591 h 229076"/>
                  <a:gd name="connsiteX111" fmla="*/ 73342 w 307562"/>
                  <a:gd name="connsiteY111" fmla="*/ 161544 h 229076"/>
                  <a:gd name="connsiteX112" fmla="*/ 73724 w 307562"/>
                  <a:gd name="connsiteY112" fmla="*/ 165545 h 229076"/>
                  <a:gd name="connsiteX113" fmla="*/ 76486 w 307562"/>
                  <a:gd name="connsiteY113" fmla="*/ 170498 h 229076"/>
                  <a:gd name="connsiteX114" fmla="*/ 78867 w 307562"/>
                  <a:gd name="connsiteY114" fmla="*/ 171355 h 229076"/>
                  <a:gd name="connsiteX115" fmla="*/ 80772 w 307562"/>
                  <a:gd name="connsiteY115" fmla="*/ 174498 h 229076"/>
                  <a:gd name="connsiteX116" fmla="*/ 79629 w 307562"/>
                  <a:gd name="connsiteY116" fmla="*/ 176308 h 229076"/>
                  <a:gd name="connsiteX117" fmla="*/ 80010 w 307562"/>
                  <a:gd name="connsiteY117" fmla="*/ 181261 h 229076"/>
                  <a:gd name="connsiteX118" fmla="*/ 80772 w 307562"/>
                  <a:gd name="connsiteY118" fmla="*/ 183547 h 229076"/>
                  <a:gd name="connsiteX119" fmla="*/ 86582 w 307562"/>
                  <a:gd name="connsiteY119" fmla="*/ 183547 h 229076"/>
                  <a:gd name="connsiteX120" fmla="*/ 90106 w 307562"/>
                  <a:gd name="connsiteY120" fmla="*/ 181261 h 229076"/>
                  <a:gd name="connsiteX121" fmla="*/ 90488 w 307562"/>
                  <a:gd name="connsiteY121" fmla="*/ 178975 h 229076"/>
                  <a:gd name="connsiteX122" fmla="*/ 95917 w 307562"/>
                  <a:gd name="connsiteY122" fmla="*/ 174975 h 229076"/>
                  <a:gd name="connsiteX123" fmla="*/ 99441 w 307562"/>
                  <a:gd name="connsiteY123" fmla="*/ 174117 h 229076"/>
                  <a:gd name="connsiteX124" fmla="*/ 100965 w 307562"/>
                  <a:gd name="connsiteY124" fmla="*/ 176403 h 229076"/>
                  <a:gd name="connsiteX125" fmla="*/ 101346 w 307562"/>
                  <a:gd name="connsiteY125" fmla="*/ 179070 h 229076"/>
                  <a:gd name="connsiteX126" fmla="*/ 104108 w 307562"/>
                  <a:gd name="connsiteY126" fmla="*/ 186214 h 229076"/>
                  <a:gd name="connsiteX127" fmla="*/ 102584 w 307562"/>
                  <a:gd name="connsiteY127" fmla="*/ 191167 h 229076"/>
                  <a:gd name="connsiteX128" fmla="*/ 101441 w 307562"/>
                  <a:gd name="connsiteY128" fmla="*/ 191643 h 229076"/>
                  <a:gd name="connsiteX129" fmla="*/ 102584 w 307562"/>
                  <a:gd name="connsiteY129" fmla="*/ 196977 h 229076"/>
                  <a:gd name="connsiteX130" fmla="*/ 116586 w 307562"/>
                  <a:gd name="connsiteY130" fmla="*/ 194310 h 229076"/>
                  <a:gd name="connsiteX131" fmla="*/ 120872 w 307562"/>
                  <a:gd name="connsiteY131" fmla="*/ 194310 h 229076"/>
                  <a:gd name="connsiteX132" fmla="*/ 127063 w 307562"/>
                  <a:gd name="connsiteY132" fmla="*/ 195167 h 229076"/>
                  <a:gd name="connsiteX133" fmla="*/ 131350 w 307562"/>
                  <a:gd name="connsiteY133" fmla="*/ 194691 h 229076"/>
                  <a:gd name="connsiteX134" fmla="*/ 130207 w 307562"/>
                  <a:gd name="connsiteY134" fmla="*/ 200978 h 229076"/>
                  <a:gd name="connsiteX135" fmla="*/ 127063 w 307562"/>
                  <a:gd name="connsiteY135" fmla="*/ 203168 h 229076"/>
                  <a:gd name="connsiteX136" fmla="*/ 126301 w 307562"/>
                  <a:gd name="connsiteY136" fmla="*/ 205835 h 229076"/>
                  <a:gd name="connsiteX137" fmla="*/ 131731 w 307562"/>
                  <a:gd name="connsiteY137" fmla="*/ 206312 h 229076"/>
                  <a:gd name="connsiteX138" fmla="*/ 138398 w 307562"/>
                  <a:gd name="connsiteY138" fmla="*/ 207645 h 229076"/>
                  <a:gd name="connsiteX139" fmla="*/ 150876 w 307562"/>
                  <a:gd name="connsiteY139" fmla="*/ 209455 h 229076"/>
                  <a:gd name="connsiteX140" fmla="*/ 155924 w 307562"/>
                  <a:gd name="connsiteY140" fmla="*/ 211646 h 229076"/>
                  <a:gd name="connsiteX141" fmla="*/ 173069 w 307562"/>
                  <a:gd name="connsiteY141" fmla="*/ 217456 h 229076"/>
                  <a:gd name="connsiteX142" fmla="*/ 179737 w 307562"/>
                  <a:gd name="connsiteY142" fmla="*/ 220599 h 229076"/>
                  <a:gd name="connsiteX143" fmla="*/ 187166 w 307562"/>
                  <a:gd name="connsiteY143" fmla="*/ 227267 h 229076"/>
                  <a:gd name="connsiteX144" fmla="*/ 191834 w 307562"/>
                  <a:gd name="connsiteY144" fmla="*/ 229076 h 229076"/>
                  <a:gd name="connsiteX145" fmla="*/ 193738 w 307562"/>
                  <a:gd name="connsiteY145" fmla="*/ 229076 h 229076"/>
                  <a:gd name="connsiteX146" fmla="*/ 193738 w 307562"/>
                  <a:gd name="connsiteY146" fmla="*/ 226886 h 229076"/>
                  <a:gd name="connsiteX147" fmla="*/ 190976 w 307562"/>
                  <a:gd name="connsiteY147" fmla="*/ 226886 h 229076"/>
                  <a:gd name="connsiteX148" fmla="*/ 190976 w 307562"/>
                  <a:gd name="connsiteY148" fmla="*/ 228695 h 229076"/>
                  <a:gd name="connsiteX149" fmla="*/ 186309 w 307562"/>
                  <a:gd name="connsiteY149" fmla="*/ 226028 h 229076"/>
                  <a:gd name="connsiteX150" fmla="*/ 181642 w 307562"/>
                  <a:gd name="connsiteY150" fmla="*/ 221552 h 229076"/>
                  <a:gd name="connsiteX151" fmla="*/ 187833 w 307562"/>
                  <a:gd name="connsiteY151" fmla="*/ 217551 h 229076"/>
                  <a:gd name="connsiteX152" fmla="*/ 191357 w 307562"/>
                  <a:gd name="connsiteY152" fmla="*/ 217075 h 229076"/>
                  <a:gd name="connsiteX153" fmla="*/ 192881 w 307562"/>
                  <a:gd name="connsiteY153" fmla="*/ 213075 h 229076"/>
                  <a:gd name="connsiteX154" fmla="*/ 194024 w 307562"/>
                  <a:gd name="connsiteY154" fmla="*/ 212217 h 229076"/>
                  <a:gd name="connsiteX155" fmla="*/ 196405 w 307562"/>
                  <a:gd name="connsiteY155" fmla="*/ 213551 h 229076"/>
                  <a:gd name="connsiteX156" fmla="*/ 203073 w 307562"/>
                  <a:gd name="connsiteY156" fmla="*/ 205931 h 229076"/>
                  <a:gd name="connsiteX157" fmla="*/ 203073 w 307562"/>
                  <a:gd name="connsiteY157" fmla="*/ 203740 h 229076"/>
                  <a:gd name="connsiteX158" fmla="*/ 200311 w 307562"/>
                  <a:gd name="connsiteY158" fmla="*/ 201549 h 229076"/>
                  <a:gd name="connsiteX159" fmla="*/ 201454 w 307562"/>
                  <a:gd name="connsiteY159" fmla="*/ 200216 h 229076"/>
                  <a:gd name="connsiteX160" fmla="*/ 203359 w 307562"/>
                  <a:gd name="connsiteY160" fmla="*/ 202025 h 229076"/>
                  <a:gd name="connsiteX161" fmla="*/ 205740 w 307562"/>
                  <a:gd name="connsiteY161" fmla="*/ 200692 h 229076"/>
                  <a:gd name="connsiteX162" fmla="*/ 203359 w 307562"/>
                  <a:gd name="connsiteY162" fmla="*/ 195739 h 229076"/>
                  <a:gd name="connsiteX163" fmla="*/ 204883 w 307562"/>
                  <a:gd name="connsiteY163" fmla="*/ 193929 h 229076"/>
                  <a:gd name="connsiteX164" fmla="*/ 201739 w 307562"/>
                  <a:gd name="connsiteY164" fmla="*/ 190310 h 229076"/>
                  <a:gd name="connsiteX165" fmla="*/ 203263 w 307562"/>
                  <a:gd name="connsiteY165" fmla="*/ 189452 h 229076"/>
                  <a:gd name="connsiteX166" fmla="*/ 207550 w 307562"/>
                  <a:gd name="connsiteY166" fmla="*/ 192596 h 229076"/>
                  <a:gd name="connsiteX167" fmla="*/ 210312 w 307562"/>
                  <a:gd name="connsiteY167" fmla="*/ 193929 h 229076"/>
                  <a:gd name="connsiteX168" fmla="*/ 216979 w 307562"/>
                  <a:gd name="connsiteY168" fmla="*/ 193453 h 229076"/>
                  <a:gd name="connsiteX169" fmla="*/ 219742 w 307562"/>
                  <a:gd name="connsiteY169" fmla="*/ 192596 h 229076"/>
                  <a:gd name="connsiteX170" fmla="*/ 225171 w 307562"/>
                  <a:gd name="connsiteY170" fmla="*/ 192119 h 229076"/>
                  <a:gd name="connsiteX171" fmla="*/ 227076 w 307562"/>
                  <a:gd name="connsiteY171" fmla="*/ 190786 h 229076"/>
                  <a:gd name="connsiteX172" fmla="*/ 238411 w 307562"/>
                  <a:gd name="connsiteY172" fmla="*/ 187166 h 229076"/>
                  <a:gd name="connsiteX173" fmla="*/ 243078 w 307562"/>
                  <a:gd name="connsiteY173" fmla="*/ 187166 h 229076"/>
                  <a:gd name="connsiteX174" fmla="*/ 245459 w 307562"/>
                  <a:gd name="connsiteY174" fmla="*/ 185833 h 229076"/>
                  <a:gd name="connsiteX175" fmla="*/ 252889 w 307562"/>
                  <a:gd name="connsiteY175" fmla="*/ 184023 h 229076"/>
                  <a:gd name="connsiteX176" fmla="*/ 256413 w 307562"/>
                  <a:gd name="connsiteY176" fmla="*/ 184023 h 229076"/>
                  <a:gd name="connsiteX177" fmla="*/ 268129 w 307562"/>
                  <a:gd name="connsiteY177" fmla="*/ 177737 h 229076"/>
                  <a:gd name="connsiteX178" fmla="*/ 266224 w 307562"/>
                  <a:gd name="connsiteY178" fmla="*/ 175451 h 229076"/>
                  <a:gd name="connsiteX179" fmla="*/ 259556 w 307562"/>
                  <a:gd name="connsiteY179" fmla="*/ 170498 h 229076"/>
                  <a:gd name="connsiteX180" fmla="*/ 259937 w 307562"/>
                  <a:gd name="connsiteY180" fmla="*/ 166021 h 229076"/>
                  <a:gd name="connsiteX181" fmla="*/ 259556 w 307562"/>
                  <a:gd name="connsiteY181" fmla="*/ 158401 h 229076"/>
                  <a:gd name="connsiteX182" fmla="*/ 256032 w 307562"/>
                  <a:gd name="connsiteY182" fmla="*/ 159258 h 229076"/>
                  <a:gd name="connsiteX183" fmla="*/ 254127 w 307562"/>
                  <a:gd name="connsiteY183" fmla="*/ 156972 h 229076"/>
                  <a:gd name="connsiteX184" fmla="*/ 256508 w 307562"/>
                  <a:gd name="connsiteY184" fmla="*/ 152972 h 229076"/>
                  <a:gd name="connsiteX185" fmla="*/ 258032 w 307562"/>
                  <a:gd name="connsiteY185" fmla="*/ 156115 h 229076"/>
                  <a:gd name="connsiteX186" fmla="*/ 261175 w 307562"/>
                  <a:gd name="connsiteY186" fmla="*/ 157925 h 229076"/>
                  <a:gd name="connsiteX187" fmla="*/ 261175 w 307562"/>
                  <a:gd name="connsiteY187" fmla="*/ 161925 h 229076"/>
                  <a:gd name="connsiteX188" fmla="*/ 262700 w 307562"/>
                  <a:gd name="connsiteY188" fmla="*/ 166402 h 229076"/>
                  <a:gd name="connsiteX189" fmla="*/ 261938 w 307562"/>
                  <a:gd name="connsiteY189" fmla="*/ 169069 h 229076"/>
                  <a:gd name="connsiteX190" fmla="*/ 266986 w 307562"/>
                  <a:gd name="connsiteY190" fmla="*/ 171355 h 229076"/>
                  <a:gd name="connsiteX191" fmla="*/ 268891 w 307562"/>
                  <a:gd name="connsiteY191" fmla="*/ 169069 h 229076"/>
                  <a:gd name="connsiteX192" fmla="*/ 274701 w 307562"/>
                  <a:gd name="connsiteY192" fmla="*/ 169545 h 229076"/>
                  <a:gd name="connsiteX193" fmla="*/ 281368 w 307562"/>
                  <a:gd name="connsiteY193" fmla="*/ 169545 h 229076"/>
                  <a:gd name="connsiteX194" fmla="*/ 284893 w 307562"/>
                  <a:gd name="connsiteY194" fmla="*/ 170402 h 229076"/>
                  <a:gd name="connsiteX195" fmla="*/ 288036 w 307562"/>
                  <a:gd name="connsiteY195" fmla="*/ 170402 h 229076"/>
                  <a:gd name="connsiteX196" fmla="*/ 292703 w 307562"/>
                  <a:gd name="connsiteY196" fmla="*/ 169545 h 229076"/>
                  <a:gd name="connsiteX197" fmla="*/ 295846 w 307562"/>
                  <a:gd name="connsiteY197" fmla="*/ 163259 h 229076"/>
                  <a:gd name="connsiteX198" fmla="*/ 300133 w 307562"/>
                  <a:gd name="connsiteY198" fmla="*/ 156115 h 229076"/>
                  <a:gd name="connsiteX199" fmla="*/ 307562 w 307562"/>
                  <a:gd name="connsiteY199" fmla="*/ 149352 h 229076"/>
                  <a:gd name="connsiteX200" fmla="*/ 306800 w 307562"/>
                  <a:gd name="connsiteY200" fmla="*/ 147542 h 229076"/>
                  <a:gd name="connsiteX201" fmla="*/ 307181 w 307562"/>
                  <a:gd name="connsiteY201" fmla="*/ 144875 h 229076"/>
                  <a:gd name="connsiteX202" fmla="*/ 304800 w 307562"/>
                  <a:gd name="connsiteY202" fmla="*/ 143066 h 229076"/>
                  <a:gd name="connsiteX203" fmla="*/ 304038 w 307562"/>
                  <a:gd name="connsiteY203" fmla="*/ 145733 h 229076"/>
                  <a:gd name="connsiteX204" fmla="*/ 302133 w 307562"/>
                  <a:gd name="connsiteY204" fmla="*/ 144399 h 229076"/>
                  <a:gd name="connsiteX205" fmla="*/ 304038 w 307562"/>
                  <a:gd name="connsiteY205" fmla="*/ 139922 h 229076"/>
                  <a:gd name="connsiteX206" fmla="*/ 300895 w 307562"/>
                  <a:gd name="connsiteY206" fmla="*/ 137636 h 229076"/>
                  <a:gd name="connsiteX207" fmla="*/ 296228 w 307562"/>
                  <a:gd name="connsiteY207" fmla="*/ 138494 h 229076"/>
                  <a:gd name="connsiteX208" fmla="*/ 293846 w 307562"/>
                  <a:gd name="connsiteY208" fmla="*/ 134017 h 229076"/>
                  <a:gd name="connsiteX209" fmla="*/ 293846 w 307562"/>
                  <a:gd name="connsiteY209" fmla="*/ 132207 h 229076"/>
                  <a:gd name="connsiteX210" fmla="*/ 295751 w 307562"/>
                  <a:gd name="connsiteY210" fmla="*/ 130397 h 229076"/>
                  <a:gd name="connsiteX211" fmla="*/ 294608 w 307562"/>
                  <a:gd name="connsiteY211" fmla="*/ 126778 h 229076"/>
                  <a:gd name="connsiteX212" fmla="*/ 292227 w 307562"/>
                  <a:gd name="connsiteY212" fmla="*/ 124111 h 229076"/>
                  <a:gd name="connsiteX213" fmla="*/ 289084 w 307562"/>
                  <a:gd name="connsiteY213" fmla="*/ 123254 h 229076"/>
                  <a:gd name="connsiteX214" fmla="*/ 287179 w 307562"/>
                  <a:gd name="connsiteY214" fmla="*/ 124111 h 229076"/>
                  <a:gd name="connsiteX215" fmla="*/ 286798 w 307562"/>
                  <a:gd name="connsiteY215" fmla="*/ 121444 h 229076"/>
                  <a:gd name="connsiteX216" fmla="*/ 283274 w 307562"/>
                  <a:gd name="connsiteY216" fmla="*/ 120110 h 229076"/>
                  <a:gd name="connsiteX217" fmla="*/ 279749 w 307562"/>
                  <a:gd name="connsiteY217" fmla="*/ 117824 h 229076"/>
                  <a:gd name="connsiteX218" fmla="*/ 277844 w 307562"/>
                  <a:gd name="connsiteY218" fmla="*/ 114681 h 229076"/>
                  <a:gd name="connsiteX219" fmla="*/ 275463 w 307562"/>
                  <a:gd name="connsiteY219" fmla="*/ 113824 h 229076"/>
                  <a:gd name="connsiteX220" fmla="*/ 273082 w 307562"/>
                  <a:gd name="connsiteY220" fmla="*/ 110681 h 229076"/>
                  <a:gd name="connsiteX221" fmla="*/ 264890 w 307562"/>
                  <a:gd name="connsiteY221" fmla="*/ 103918 h 229076"/>
                  <a:gd name="connsiteX222" fmla="*/ 266414 w 307562"/>
                  <a:gd name="connsiteY222" fmla="*/ 102108 h 229076"/>
                  <a:gd name="connsiteX223" fmla="*/ 262128 w 307562"/>
                  <a:gd name="connsiteY223" fmla="*/ 98108 h 229076"/>
                  <a:gd name="connsiteX224" fmla="*/ 252793 w 307562"/>
                  <a:gd name="connsiteY224" fmla="*/ 85535 h 229076"/>
                  <a:gd name="connsiteX225" fmla="*/ 245745 w 307562"/>
                  <a:gd name="connsiteY225" fmla="*/ 81534 h 229076"/>
                  <a:gd name="connsiteX226" fmla="*/ 237554 w 307562"/>
                  <a:gd name="connsiteY226" fmla="*/ 82010 h 229076"/>
                  <a:gd name="connsiteX227" fmla="*/ 233648 w 307562"/>
                  <a:gd name="connsiteY227" fmla="*/ 78391 h 229076"/>
                  <a:gd name="connsiteX228" fmla="*/ 231267 w 307562"/>
                  <a:gd name="connsiteY228" fmla="*/ 77534 h 229076"/>
                  <a:gd name="connsiteX229" fmla="*/ 228124 w 307562"/>
                  <a:gd name="connsiteY229" fmla="*/ 73914 h 229076"/>
                  <a:gd name="connsiteX230" fmla="*/ 227362 w 307562"/>
                  <a:gd name="connsiteY230" fmla="*/ 71247 h 229076"/>
                  <a:gd name="connsiteX231" fmla="*/ 230505 w 307562"/>
                  <a:gd name="connsiteY231" fmla="*/ 71724 h 229076"/>
                  <a:gd name="connsiteX232" fmla="*/ 227743 w 307562"/>
                  <a:gd name="connsiteY232" fmla="*/ 66770 h 229076"/>
                  <a:gd name="connsiteX233" fmla="*/ 226600 w 307562"/>
                  <a:gd name="connsiteY233" fmla="*/ 63627 h 229076"/>
                  <a:gd name="connsiteX234" fmla="*/ 227362 w 307562"/>
                  <a:gd name="connsiteY234" fmla="*/ 62294 h 229076"/>
                  <a:gd name="connsiteX235" fmla="*/ 226219 w 307562"/>
                  <a:gd name="connsiteY235" fmla="*/ 61817 h 229076"/>
                  <a:gd name="connsiteX236" fmla="*/ 225838 w 307562"/>
                  <a:gd name="connsiteY236" fmla="*/ 61341 h 229076"/>
                  <a:gd name="connsiteX237" fmla="*/ 224695 w 307562"/>
                  <a:gd name="connsiteY237" fmla="*/ 58674 h 229076"/>
                  <a:gd name="connsiteX238" fmla="*/ 224314 w 307562"/>
                  <a:gd name="connsiteY238" fmla="*/ 57817 h 229076"/>
                  <a:gd name="connsiteX239" fmla="*/ 220789 w 307562"/>
                  <a:gd name="connsiteY239" fmla="*/ 56483 h 229076"/>
                  <a:gd name="connsiteX240" fmla="*/ 217646 w 307562"/>
                  <a:gd name="connsiteY240" fmla="*/ 56960 h 229076"/>
                  <a:gd name="connsiteX241" fmla="*/ 217265 w 307562"/>
                  <a:gd name="connsiteY241" fmla="*/ 55626 h 229076"/>
                  <a:gd name="connsiteX242" fmla="*/ 214122 w 307562"/>
                  <a:gd name="connsiteY242" fmla="*/ 52483 h 229076"/>
                  <a:gd name="connsiteX243" fmla="*/ 214122 w 307562"/>
                  <a:gd name="connsiteY243" fmla="*/ 49816 h 229076"/>
                  <a:gd name="connsiteX244" fmla="*/ 212979 w 307562"/>
                  <a:gd name="connsiteY244" fmla="*/ 45339 h 229076"/>
                  <a:gd name="connsiteX245" fmla="*/ 207550 w 307562"/>
                  <a:gd name="connsiteY245" fmla="*/ 43529 h 229076"/>
                  <a:gd name="connsiteX246" fmla="*/ 205645 w 307562"/>
                  <a:gd name="connsiteY246" fmla="*/ 44863 h 229076"/>
                  <a:gd name="connsiteX247" fmla="*/ 202501 w 307562"/>
                  <a:gd name="connsiteY247" fmla="*/ 44006 h 229076"/>
                  <a:gd name="connsiteX248" fmla="*/ 201359 w 307562"/>
                  <a:gd name="connsiteY248" fmla="*/ 41720 h 229076"/>
                  <a:gd name="connsiteX249" fmla="*/ 202121 w 307562"/>
                  <a:gd name="connsiteY249" fmla="*/ 40386 h 229076"/>
                  <a:gd name="connsiteX250" fmla="*/ 200978 w 307562"/>
                  <a:gd name="connsiteY250" fmla="*/ 37719 h 229076"/>
                  <a:gd name="connsiteX251" fmla="*/ 199072 w 307562"/>
                  <a:gd name="connsiteY251" fmla="*/ 36862 h 229076"/>
                  <a:gd name="connsiteX252" fmla="*/ 197929 w 307562"/>
                  <a:gd name="connsiteY252" fmla="*/ 34576 h 229076"/>
                  <a:gd name="connsiteX253" fmla="*/ 198310 w 307562"/>
                  <a:gd name="connsiteY253" fmla="*/ 32290 h 229076"/>
                  <a:gd name="connsiteX254" fmla="*/ 196405 w 307562"/>
                  <a:gd name="connsiteY254" fmla="*/ 30956 h 229076"/>
                  <a:gd name="connsiteX255" fmla="*/ 190976 w 307562"/>
                  <a:gd name="connsiteY255" fmla="*/ 33624 h 229076"/>
                  <a:gd name="connsiteX256" fmla="*/ 188595 w 307562"/>
                  <a:gd name="connsiteY256" fmla="*/ 33147 h 229076"/>
                  <a:gd name="connsiteX257" fmla="*/ 181928 w 307562"/>
                  <a:gd name="connsiteY257" fmla="*/ 37148 h 229076"/>
                  <a:gd name="connsiteX258" fmla="*/ 177641 w 307562"/>
                  <a:gd name="connsiteY258" fmla="*/ 36291 h 229076"/>
                  <a:gd name="connsiteX259" fmla="*/ 177641 w 307562"/>
                  <a:gd name="connsiteY259" fmla="*/ 38576 h 229076"/>
                  <a:gd name="connsiteX260" fmla="*/ 175736 w 307562"/>
                  <a:gd name="connsiteY260" fmla="*/ 42577 h 229076"/>
                  <a:gd name="connsiteX261" fmla="*/ 172212 w 307562"/>
                  <a:gd name="connsiteY261" fmla="*/ 42577 h 229076"/>
                  <a:gd name="connsiteX262" fmla="*/ 171831 w 307562"/>
                  <a:gd name="connsiteY262" fmla="*/ 40767 h 229076"/>
                  <a:gd name="connsiteX263" fmla="*/ 166783 w 307562"/>
                  <a:gd name="connsiteY263" fmla="*/ 41624 h 229076"/>
                  <a:gd name="connsiteX264" fmla="*/ 164021 w 307562"/>
                  <a:gd name="connsiteY264" fmla="*/ 38958 h 229076"/>
                  <a:gd name="connsiteX265" fmla="*/ 160877 w 307562"/>
                  <a:gd name="connsiteY265" fmla="*/ 38958 h 229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Lst>
                <a:rect l="l" t="t" r="r" b="b"/>
                <a:pathLst>
                  <a:path w="307562" h="229076">
                    <a:moveTo>
                      <a:pt x="160782" y="38862"/>
                    </a:moveTo>
                    <a:lnTo>
                      <a:pt x="158877" y="41529"/>
                    </a:lnTo>
                    <a:lnTo>
                      <a:pt x="153448" y="38386"/>
                    </a:lnTo>
                    <a:lnTo>
                      <a:pt x="151067" y="41053"/>
                    </a:lnTo>
                    <a:lnTo>
                      <a:pt x="150685" y="42863"/>
                    </a:lnTo>
                    <a:lnTo>
                      <a:pt x="145637" y="47339"/>
                    </a:lnTo>
                    <a:lnTo>
                      <a:pt x="140970" y="48673"/>
                    </a:lnTo>
                    <a:lnTo>
                      <a:pt x="133541" y="45530"/>
                    </a:lnTo>
                    <a:lnTo>
                      <a:pt x="127730" y="41529"/>
                    </a:lnTo>
                    <a:lnTo>
                      <a:pt x="122301" y="35719"/>
                    </a:lnTo>
                    <a:lnTo>
                      <a:pt x="118015" y="28956"/>
                    </a:lnTo>
                    <a:lnTo>
                      <a:pt x="113347" y="24860"/>
                    </a:lnTo>
                    <a:lnTo>
                      <a:pt x="108299" y="24384"/>
                    </a:lnTo>
                    <a:lnTo>
                      <a:pt x="106775" y="25241"/>
                    </a:lnTo>
                    <a:lnTo>
                      <a:pt x="101727" y="23908"/>
                    </a:lnTo>
                    <a:lnTo>
                      <a:pt x="96679" y="23908"/>
                    </a:lnTo>
                    <a:lnTo>
                      <a:pt x="96679" y="22098"/>
                    </a:lnTo>
                    <a:lnTo>
                      <a:pt x="82677" y="17145"/>
                    </a:lnTo>
                    <a:lnTo>
                      <a:pt x="79534" y="14859"/>
                    </a:lnTo>
                    <a:lnTo>
                      <a:pt x="74867" y="13526"/>
                    </a:lnTo>
                    <a:lnTo>
                      <a:pt x="71342" y="13049"/>
                    </a:lnTo>
                    <a:lnTo>
                      <a:pt x="67818" y="18002"/>
                    </a:lnTo>
                    <a:lnTo>
                      <a:pt x="64675" y="12573"/>
                    </a:lnTo>
                    <a:lnTo>
                      <a:pt x="61913" y="9430"/>
                    </a:lnTo>
                    <a:lnTo>
                      <a:pt x="58007" y="0"/>
                    </a:lnTo>
                    <a:lnTo>
                      <a:pt x="54864" y="858"/>
                    </a:lnTo>
                    <a:lnTo>
                      <a:pt x="49816" y="3524"/>
                    </a:lnTo>
                    <a:lnTo>
                      <a:pt x="45529" y="9811"/>
                    </a:lnTo>
                    <a:lnTo>
                      <a:pt x="43148" y="13907"/>
                    </a:lnTo>
                    <a:lnTo>
                      <a:pt x="39624" y="18860"/>
                    </a:lnTo>
                    <a:lnTo>
                      <a:pt x="39243" y="13430"/>
                    </a:lnTo>
                    <a:lnTo>
                      <a:pt x="39243" y="4477"/>
                    </a:lnTo>
                    <a:lnTo>
                      <a:pt x="35719" y="4953"/>
                    </a:lnTo>
                    <a:lnTo>
                      <a:pt x="33814" y="7620"/>
                    </a:lnTo>
                    <a:lnTo>
                      <a:pt x="32671" y="7144"/>
                    </a:lnTo>
                    <a:lnTo>
                      <a:pt x="28384" y="8001"/>
                    </a:lnTo>
                    <a:lnTo>
                      <a:pt x="21336" y="7525"/>
                    </a:lnTo>
                    <a:lnTo>
                      <a:pt x="15907" y="9335"/>
                    </a:lnTo>
                    <a:lnTo>
                      <a:pt x="14002" y="8858"/>
                    </a:lnTo>
                    <a:lnTo>
                      <a:pt x="3524" y="20574"/>
                    </a:lnTo>
                    <a:lnTo>
                      <a:pt x="381" y="14764"/>
                    </a:lnTo>
                    <a:lnTo>
                      <a:pt x="0" y="19717"/>
                    </a:lnTo>
                    <a:lnTo>
                      <a:pt x="1143" y="23813"/>
                    </a:lnTo>
                    <a:lnTo>
                      <a:pt x="2286" y="23336"/>
                    </a:lnTo>
                    <a:lnTo>
                      <a:pt x="6191" y="25622"/>
                    </a:lnTo>
                    <a:lnTo>
                      <a:pt x="8572" y="30099"/>
                    </a:lnTo>
                    <a:lnTo>
                      <a:pt x="13240" y="31433"/>
                    </a:lnTo>
                    <a:lnTo>
                      <a:pt x="14383" y="34576"/>
                    </a:lnTo>
                    <a:lnTo>
                      <a:pt x="17526" y="36386"/>
                    </a:lnTo>
                    <a:lnTo>
                      <a:pt x="18288" y="40005"/>
                    </a:lnTo>
                    <a:lnTo>
                      <a:pt x="19812" y="42672"/>
                    </a:lnTo>
                    <a:lnTo>
                      <a:pt x="21336" y="43149"/>
                    </a:lnTo>
                    <a:lnTo>
                      <a:pt x="22860" y="48578"/>
                    </a:lnTo>
                    <a:lnTo>
                      <a:pt x="27527" y="54007"/>
                    </a:lnTo>
                    <a:lnTo>
                      <a:pt x="27908" y="55817"/>
                    </a:lnTo>
                    <a:lnTo>
                      <a:pt x="30671" y="58960"/>
                    </a:lnTo>
                    <a:lnTo>
                      <a:pt x="36100" y="62960"/>
                    </a:lnTo>
                    <a:lnTo>
                      <a:pt x="37243" y="64294"/>
                    </a:lnTo>
                    <a:lnTo>
                      <a:pt x="40005" y="69723"/>
                    </a:lnTo>
                    <a:lnTo>
                      <a:pt x="44672" y="68390"/>
                    </a:lnTo>
                    <a:lnTo>
                      <a:pt x="47434" y="65246"/>
                    </a:lnTo>
                    <a:lnTo>
                      <a:pt x="48196" y="62960"/>
                    </a:lnTo>
                    <a:lnTo>
                      <a:pt x="50578" y="61151"/>
                    </a:lnTo>
                    <a:lnTo>
                      <a:pt x="55626" y="58865"/>
                    </a:lnTo>
                    <a:lnTo>
                      <a:pt x="59531" y="60674"/>
                    </a:lnTo>
                    <a:lnTo>
                      <a:pt x="60674" y="62008"/>
                    </a:lnTo>
                    <a:lnTo>
                      <a:pt x="64960" y="62865"/>
                    </a:lnTo>
                    <a:lnTo>
                      <a:pt x="68485" y="61532"/>
                    </a:lnTo>
                    <a:lnTo>
                      <a:pt x="69628" y="62389"/>
                    </a:lnTo>
                    <a:lnTo>
                      <a:pt x="66104" y="70009"/>
                    </a:lnTo>
                    <a:lnTo>
                      <a:pt x="65342" y="73628"/>
                    </a:lnTo>
                    <a:lnTo>
                      <a:pt x="66866" y="79915"/>
                    </a:lnTo>
                    <a:lnTo>
                      <a:pt x="63341" y="83916"/>
                    </a:lnTo>
                    <a:lnTo>
                      <a:pt x="62960" y="85725"/>
                    </a:lnTo>
                    <a:lnTo>
                      <a:pt x="59817" y="84868"/>
                    </a:lnTo>
                    <a:lnTo>
                      <a:pt x="55150" y="84868"/>
                    </a:lnTo>
                    <a:lnTo>
                      <a:pt x="53626" y="88011"/>
                    </a:lnTo>
                    <a:lnTo>
                      <a:pt x="51721" y="90297"/>
                    </a:lnTo>
                    <a:lnTo>
                      <a:pt x="54102" y="92583"/>
                    </a:lnTo>
                    <a:lnTo>
                      <a:pt x="52197" y="97060"/>
                    </a:lnTo>
                    <a:lnTo>
                      <a:pt x="53340" y="99346"/>
                    </a:lnTo>
                    <a:lnTo>
                      <a:pt x="51816" y="102489"/>
                    </a:lnTo>
                    <a:lnTo>
                      <a:pt x="52197" y="105633"/>
                    </a:lnTo>
                    <a:lnTo>
                      <a:pt x="49435" y="107918"/>
                    </a:lnTo>
                    <a:lnTo>
                      <a:pt x="49435" y="110585"/>
                    </a:lnTo>
                    <a:lnTo>
                      <a:pt x="50578" y="114205"/>
                    </a:lnTo>
                    <a:lnTo>
                      <a:pt x="55245" y="114681"/>
                    </a:lnTo>
                    <a:lnTo>
                      <a:pt x="60674" y="116491"/>
                    </a:lnTo>
                    <a:lnTo>
                      <a:pt x="64960" y="115634"/>
                    </a:lnTo>
                    <a:lnTo>
                      <a:pt x="67723" y="114300"/>
                    </a:lnTo>
                    <a:lnTo>
                      <a:pt x="68866" y="109824"/>
                    </a:lnTo>
                    <a:lnTo>
                      <a:pt x="71247" y="109824"/>
                    </a:lnTo>
                    <a:lnTo>
                      <a:pt x="71628" y="112967"/>
                    </a:lnTo>
                    <a:lnTo>
                      <a:pt x="73533" y="117920"/>
                    </a:lnTo>
                    <a:lnTo>
                      <a:pt x="72390" y="119253"/>
                    </a:lnTo>
                    <a:lnTo>
                      <a:pt x="75152" y="121920"/>
                    </a:lnTo>
                    <a:lnTo>
                      <a:pt x="73247" y="125063"/>
                    </a:lnTo>
                    <a:lnTo>
                      <a:pt x="76009" y="126873"/>
                    </a:lnTo>
                    <a:lnTo>
                      <a:pt x="75629" y="129159"/>
                    </a:lnTo>
                    <a:lnTo>
                      <a:pt x="79534" y="130969"/>
                    </a:lnTo>
                    <a:lnTo>
                      <a:pt x="78772" y="133255"/>
                    </a:lnTo>
                    <a:lnTo>
                      <a:pt x="76867" y="133255"/>
                    </a:lnTo>
                    <a:lnTo>
                      <a:pt x="73342" y="135922"/>
                    </a:lnTo>
                    <a:lnTo>
                      <a:pt x="72962" y="141732"/>
                    </a:lnTo>
                    <a:lnTo>
                      <a:pt x="74104" y="143066"/>
                    </a:lnTo>
                    <a:lnTo>
                      <a:pt x="72200" y="144875"/>
                    </a:lnTo>
                    <a:lnTo>
                      <a:pt x="72200" y="147161"/>
                    </a:lnTo>
                    <a:lnTo>
                      <a:pt x="73724" y="148495"/>
                    </a:lnTo>
                    <a:lnTo>
                      <a:pt x="69437" y="152114"/>
                    </a:lnTo>
                    <a:lnTo>
                      <a:pt x="69437" y="153924"/>
                    </a:lnTo>
                    <a:lnTo>
                      <a:pt x="73342" y="156591"/>
                    </a:lnTo>
                    <a:lnTo>
                      <a:pt x="73342" y="161544"/>
                    </a:lnTo>
                    <a:lnTo>
                      <a:pt x="73724" y="165545"/>
                    </a:lnTo>
                    <a:lnTo>
                      <a:pt x="76486" y="170498"/>
                    </a:lnTo>
                    <a:lnTo>
                      <a:pt x="78867" y="171355"/>
                    </a:lnTo>
                    <a:lnTo>
                      <a:pt x="80772" y="174498"/>
                    </a:lnTo>
                    <a:lnTo>
                      <a:pt x="79629" y="176308"/>
                    </a:lnTo>
                    <a:lnTo>
                      <a:pt x="80010" y="181261"/>
                    </a:lnTo>
                    <a:lnTo>
                      <a:pt x="80772" y="183547"/>
                    </a:lnTo>
                    <a:lnTo>
                      <a:pt x="86582" y="183547"/>
                    </a:lnTo>
                    <a:lnTo>
                      <a:pt x="90106" y="181261"/>
                    </a:lnTo>
                    <a:lnTo>
                      <a:pt x="90488" y="178975"/>
                    </a:lnTo>
                    <a:lnTo>
                      <a:pt x="95917" y="174975"/>
                    </a:lnTo>
                    <a:lnTo>
                      <a:pt x="99441" y="174117"/>
                    </a:lnTo>
                    <a:lnTo>
                      <a:pt x="100965" y="176403"/>
                    </a:lnTo>
                    <a:lnTo>
                      <a:pt x="101346" y="179070"/>
                    </a:lnTo>
                    <a:lnTo>
                      <a:pt x="104108" y="186214"/>
                    </a:lnTo>
                    <a:lnTo>
                      <a:pt x="102584" y="191167"/>
                    </a:lnTo>
                    <a:lnTo>
                      <a:pt x="101441" y="191643"/>
                    </a:lnTo>
                    <a:lnTo>
                      <a:pt x="102584" y="196977"/>
                    </a:lnTo>
                    <a:lnTo>
                      <a:pt x="116586" y="194310"/>
                    </a:lnTo>
                    <a:lnTo>
                      <a:pt x="120872" y="194310"/>
                    </a:lnTo>
                    <a:lnTo>
                      <a:pt x="127063" y="195167"/>
                    </a:lnTo>
                    <a:lnTo>
                      <a:pt x="131350" y="194691"/>
                    </a:lnTo>
                    <a:lnTo>
                      <a:pt x="130207" y="200978"/>
                    </a:lnTo>
                    <a:lnTo>
                      <a:pt x="127063" y="203168"/>
                    </a:lnTo>
                    <a:lnTo>
                      <a:pt x="126301" y="205835"/>
                    </a:lnTo>
                    <a:lnTo>
                      <a:pt x="131731" y="206312"/>
                    </a:lnTo>
                    <a:lnTo>
                      <a:pt x="138398" y="207645"/>
                    </a:lnTo>
                    <a:lnTo>
                      <a:pt x="150876" y="209455"/>
                    </a:lnTo>
                    <a:lnTo>
                      <a:pt x="155924" y="211646"/>
                    </a:lnTo>
                    <a:lnTo>
                      <a:pt x="173069" y="217456"/>
                    </a:lnTo>
                    <a:lnTo>
                      <a:pt x="179737" y="220599"/>
                    </a:lnTo>
                    <a:lnTo>
                      <a:pt x="187166" y="227267"/>
                    </a:lnTo>
                    <a:lnTo>
                      <a:pt x="191834" y="229076"/>
                    </a:lnTo>
                    <a:lnTo>
                      <a:pt x="193738" y="229076"/>
                    </a:lnTo>
                    <a:lnTo>
                      <a:pt x="193738" y="226886"/>
                    </a:lnTo>
                    <a:lnTo>
                      <a:pt x="190976" y="226886"/>
                    </a:lnTo>
                    <a:lnTo>
                      <a:pt x="190976" y="228695"/>
                    </a:lnTo>
                    <a:lnTo>
                      <a:pt x="186309" y="226028"/>
                    </a:lnTo>
                    <a:lnTo>
                      <a:pt x="181642" y="221552"/>
                    </a:lnTo>
                    <a:lnTo>
                      <a:pt x="187833" y="217551"/>
                    </a:lnTo>
                    <a:lnTo>
                      <a:pt x="191357" y="217075"/>
                    </a:lnTo>
                    <a:lnTo>
                      <a:pt x="192881" y="213075"/>
                    </a:lnTo>
                    <a:lnTo>
                      <a:pt x="194024" y="212217"/>
                    </a:lnTo>
                    <a:lnTo>
                      <a:pt x="196405" y="213551"/>
                    </a:lnTo>
                    <a:lnTo>
                      <a:pt x="203073" y="205931"/>
                    </a:lnTo>
                    <a:lnTo>
                      <a:pt x="203073" y="203740"/>
                    </a:lnTo>
                    <a:lnTo>
                      <a:pt x="200311" y="201549"/>
                    </a:lnTo>
                    <a:lnTo>
                      <a:pt x="201454" y="200216"/>
                    </a:lnTo>
                    <a:lnTo>
                      <a:pt x="203359" y="202025"/>
                    </a:lnTo>
                    <a:lnTo>
                      <a:pt x="205740" y="200692"/>
                    </a:lnTo>
                    <a:lnTo>
                      <a:pt x="203359" y="195739"/>
                    </a:lnTo>
                    <a:lnTo>
                      <a:pt x="204883" y="193929"/>
                    </a:lnTo>
                    <a:lnTo>
                      <a:pt x="201739" y="190310"/>
                    </a:lnTo>
                    <a:lnTo>
                      <a:pt x="203263" y="189452"/>
                    </a:lnTo>
                    <a:lnTo>
                      <a:pt x="207550" y="192596"/>
                    </a:lnTo>
                    <a:lnTo>
                      <a:pt x="210312" y="193929"/>
                    </a:lnTo>
                    <a:lnTo>
                      <a:pt x="216979" y="193453"/>
                    </a:lnTo>
                    <a:lnTo>
                      <a:pt x="219742" y="192596"/>
                    </a:lnTo>
                    <a:lnTo>
                      <a:pt x="225171" y="192119"/>
                    </a:lnTo>
                    <a:lnTo>
                      <a:pt x="227076" y="190786"/>
                    </a:lnTo>
                    <a:lnTo>
                      <a:pt x="238411" y="187166"/>
                    </a:lnTo>
                    <a:lnTo>
                      <a:pt x="243078" y="187166"/>
                    </a:lnTo>
                    <a:lnTo>
                      <a:pt x="245459" y="185833"/>
                    </a:lnTo>
                    <a:lnTo>
                      <a:pt x="252889" y="184023"/>
                    </a:lnTo>
                    <a:lnTo>
                      <a:pt x="256413" y="184023"/>
                    </a:lnTo>
                    <a:lnTo>
                      <a:pt x="268129" y="177737"/>
                    </a:lnTo>
                    <a:lnTo>
                      <a:pt x="266224" y="175451"/>
                    </a:lnTo>
                    <a:lnTo>
                      <a:pt x="259556" y="170498"/>
                    </a:lnTo>
                    <a:lnTo>
                      <a:pt x="259937" y="166021"/>
                    </a:lnTo>
                    <a:lnTo>
                      <a:pt x="259556" y="158401"/>
                    </a:lnTo>
                    <a:lnTo>
                      <a:pt x="256032" y="159258"/>
                    </a:lnTo>
                    <a:lnTo>
                      <a:pt x="254127" y="156972"/>
                    </a:lnTo>
                    <a:lnTo>
                      <a:pt x="256508" y="152972"/>
                    </a:lnTo>
                    <a:lnTo>
                      <a:pt x="258032" y="156115"/>
                    </a:lnTo>
                    <a:lnTo>
                      <a:pt x="261175" y="157925"/>
                    </a:lnTo>
                    <a:lnTo>
                      <a:pt x="261175" y="161925"/>
                    </a:lnTo>
                    <a:lnTo>
                      <a:pt x="262700" y="166402"/>
                    </a:lnTo>
                    <a:lnTo>
                      <a:pt x="261938" y="169069"/>
                    </a:lnTo>
                    <a:lnTo>
                      <a:pt x="266986" y="171355"/>
                    </a:lnTo>
                    <a:lnTo>
                      <a:pt x="268891" y="169069"/>
                    </a:lnTo>
                    <a:lnTo>
                      <a:pt x="274701" y="169545"/>
                    </a:lnTo>
                    <a:lnTo>
                      <a:pt x="281368" y="169545"/>
                    </a:lnTo>
                    <a:lnTo>
                      <a:pt x="284893" y="170402"/>
                    </a:lnTo>
                    <a:lnTo>
                      <a:pt x="288036" y="170402"/>
                    </a:lnTo>
                    <a:lnTo>
                      <a:pt x="292703" y="169545"/>
                    </a:lnTo>
                    <a:lnTo>
                      <a:pt x="295846" y="163259"/>
                    </a:lnTo>
                    <a:lnTo>
                      <a:pt x="300133" y="156115"/>
                    </a:lnTo>
                    <a:lnTo>
                      <a:pt x="307562" y="149352"/>
                    </a:lnTo>
                    <a:lnTo>
                      <a:pt x="306800" y="147542"/>
                    </a:lnTo>
                    <a:lnTo>
                      <a:pt x="307181" y="144875"/>
                    </a:lnTo>
                    <a:lnTo>
                      <a:pt x="304800" y="143066"/>
                    </a:lnTo>
                    <a:lnTo>
                      <a:pt x="304038" y="145733"/>
                    </a:lnTo>
                    <a:lnTo>
                      <a:pt x="302133" y="144399"/>
                    </a:lnTo>
                    <a:lnTo>
                      <a:pt x="304038" y="139922"/>
                    </a:lnTo>
                    <a:lnTo>
                      <a:pt x="300895" y="137636"/>
                    </a:lnTo>
                    <a:lnTo>
                      <a:pt x="296228" y="138494"/>
                    </a:lnTo>
                    <a:lnTo>
                      <a:pt x="293846" y="134017"/>
                    </a:lnTo>
                    <a:lnTo>
                      <a:pt x="293846" y="132207"/>
                    </a:lnTo>
                    <a:lnTo>
                      <a:pt x="295751" y="130397"/>
                    </a:lnTo>
                    <a:lnTo>
                      <a:pt x="294608" y="126778"/>
                    </a:lnTo>
                    <a:lnTo>
                      <a:pt x="292227" y="124111"/>
                    </a:lnTo>
                    <a:lnTo>
                      <a:pt x="289084" y="123254"/>
                    </a:lnTo>
                    <a:lnTo>
                      <a:pt x="287179" y="124111"/>
                    </a:lnTo>
                    <a:lnTo>
                      <a:pt x="286798" y="121444"/>
                    </a:lnTo>
                    <a:lnTo>
                      <a:pt x="283274" y="120110"/>
                    </a:lnTo>
                    <a:lnTo>
                      <a:pt x="279749" y="117824"/>
                    </a:lnTo>
                    <a:lnTo>
                      <a:pt x="277844" y="114681"/>
                    </a:lnTo>
                    <a:lnTo>
                      <a:pt x="275463" y="113824"/>
                    </a:lnTo>
                    <a:lnTo>
                      <a:pt x="273082" y="110681"/>
                    </a:lnTo>
                    <a:lnTo>
                      <a:pt x="264890" y="103918"/>
                    </a:lnTo>
                    <a:lnTo>
                      <a:pt x="266414" y="102108"/>
                    </a:lnTo>
                    <a:lnTo>
                      <a:pt x="262128" y="98108"/>
                    </a:lnTo>
                    <a:lnTo>
                      <a:pt x="252793" y="85535"/>
                    </a:lnTo>
                    <a:lnTo>
                      <a:pt x="245745" y="81534"/>
                    </a:lnTo>
                    <a:lnTo>
                      <a:pt x="237554" y="82010"/>
                    </a:lnTo>
                    <a:lnTo>
                      <a:pt x="233648" y="78391"/>
                    </a:lnTo>
                    <a:lnTo>
                      <a:pt x="231267" y="77534"/>
                    </a:lnTo>
                    <a:lnTo>
                      <a:pt x="228124" y="73914"/>
                    </a:lnTo>
                    <a:lnTo>
                      <a:pt x="227362" y="71247"/>
                    </a:lnTo>
                    <a:lnTo>
                      <a:pt x="230505" y="71724"/>
                    </a:lnTo>
                    <a:lnTo>
                      <a:pt x="227743" y="66770"/>
                    </a:lnTo>
                    <a:lnTo>
                      <a:pt x="226600" y="63627"/>
                    </a:lnTo>
                    <a:lnTo>
                      <a:pt x="227362" y="62294"/>
                    </a:lnTo>
                    <a:lnTo>
                      <a:pt x="226219" y="61817"/>
                    </a:lnTo>
                    <a:lnTo>
                      <a:pt x="225838" y="61341"/>
                    </a:lnTo>
                    <a:lnTo>
                      <a:pt x="224695" y="58674"/>
                    </a:lnTo>
                    <a:lnTo>
                      <a:pt x="224314" y="57817"/>
                    </a:lnTo>
                    <a:lnTo>
                      <a:pt x="220789" y="56483"/>
                    </a:lnTo>
                    <a:lnTo>
                      <a:pt x="217646" y="56960"/>
                    </a:lnTo>
                    <a:lnTo>
                      <a:pt x="217265" y="55626"/>
                    </a:lnTo>
                    <a:lnTo>
                      <a:pt x="214122" y="52483"/>
                    </a:lnTo>
                    <a:lnTo>
                      <a:pt x="214122" y="49816"/>
                    </a:lnTo>
                    <a:lnTo>
                      <a:pt x="212979" y="45339"/>
                    </a:lnTo>
                    <a:lnTo>
                      <a:pt x="207550" y="43529"/>
                    </a:lnTo>
                    <a:lnTo>
                      <a:pt x="205645" y="44863"/>
                    </a:lnTo>
                    <a:lnTo>
                      <a:pt x="202501" y="44006"/>
                    </a:lnTo>
                    <a:lnTo>
                      <a:pt x="201359" y="41720"/>
                    </a:lnTo>
                    <a:lnTo>
                      <a:pt x="202121" y="40386"/>
                    </a:lnTo>
                    <a:lnTo>
                      <a:pt x="200978" y="37719"/>
                    </a:lnTo>
                    <a:lnTo>
                      <a:pt x="199072" y="36862"/>
                    </a:lnTo>
                    <a:lnTo>
                      <a:pt x="197929" y="34576"/>
                    </a:lnTo>
                    <a:lnTo>
                      <a:pt x="198310" y="32290"/>
                    </a:lnTo>
                    <a:lnTo>
                      <a:pt x="196405" y="30956"/>
                    </a:lnTo>
                    <a:lnTo>
                      <a:pt x="190976" y="33624"/>
                    </a:lnTo>
                    <a:lnTo>
                      <a:pt x="188595" y="33147"/>
                    </a:lnTo>
                    <a:lnTo>
                      <a:pt x="181928" y="37148"/>
                    </a:lnTo>
                    <a:lnTo>
                      <a:pt x="177641" y="36291"/>
                    </a:lnTo>
                    <a:lnTo>
                      <a:pt x="177641" y="38576"/>
                    </a:lnTo>
                    <a:lnTo>
                      <a:pt x="175736" y="42577"/>
                    </a:lnTo>
                    <a:lnTo>
                      <a:pt x="172212" y="42577"/>
                    </a:lnTo>
                    <a:lnTo>
                      <a:pt x="171831" y="40767"/>
                    </a:lnTo>
                    <a:lnTo>
                      <a:pt x="166783" y="41624"/>
                    </a:lnTo>
                    <a:lnTo>
                      <a:pt x="164021" y="38958"/>
                    </a:lnTo>
                    <a:lnTo>
                      <a:pt x="160877" y="38958"/>
                    </a:lnTo>
                  </a:path>
                </a:pathLst>
              </a:custGeom>
              <a:grpFill/>
              <a:ln w="9525" cap="flat">
                <a:solidFill>
                  <a:srgbClr val="0E4063"/>
                </a:solidFill>
                <a:prstDash val="solid"/>
                <a:miter/>
              </a:ln>
            </p:spPr>
            <p:txBody>
              <a:bodyPr rtlCol="0" anchor="ctr"/>
              <a:lstStyle/>
              <a:p>
                <a:endParaRPr lang="en-GB"/>
              </a:p>
            </p:txBody>
          </p:sp>
        </p:grpSp>
        <p:sp>
          <p:nvSpPr>
            <p:cNvPr id="4" name="Freeform: Shape 335">
              <a:extLst>
                <a:ext uri="{FF2B5EF4-FFF2-40B4-BE49-F238E27FC236}">
                  <a16:creationId xmlns:a16="http://schemas.microsoft.com/office/drawing/2014/main" id="{ABA101B3-A9B9-55D5-FA4A-55B262750D93}"/>
                </a:ext>
              </a:extLst>
            </p:cNvPr>
            <p:cNvSpPr/>
            <p:nvPr/>
          </p:nvSpPr>
          <p:spPr>
            <a:xfrm>
              <a:off x="5909553" y="5786831"/>
              <a:ext cx="72638" cy="71207"/>
            </a:xfrm>
            <a:custGeom>
              <a:avLst/>
              <a:gdLst>
                <a:gd name="connsiteX0" fmla="*/ 0 w 46386"/>
                <a:gd name="connsiteY0" fmla="*/ 23051 h 50006"/>
                <a:gd name="connsiteX1" fmla="*/ 1905 w 46386"/>
                <a:gd name="connsiteY1" fmla="*/ 25337 h 50006"/>
                <a:gd name="connsiteX2" fmla="*/ 8096 w 46386"/>
                <a:gd name="connsiteY2" fmla="*/ 34290 h 50006"/>
                <a:gd name="connsiteX3" fmla="*/ 10858 w 46386"/>
                <a:gd name="connsiteY3" fmla="*/ 37433 h 50006"/>
                <a:gd name="connsiteX4" fmla="*/ 13621 w 46386"/>
                <a:gd name="connsiteY4" fmla="*/ 39243 h 50006"/>
                <a:gd name="connsiteX5" fmla="*/ 20288 w 46386"/>
                <a:gd name="connsiteY5" fmla="*/ 41053 h 50006"/>
                <a:gd name="connsiteX6" fmla="*/ 22670 w 46386"/>
                <a:gd name="connsiteY6" fmla="*/ 41053 h 50006"/>
                <a:gd name="connsiteX7" fmla="*/ 28099 w 46386"/>
                <a:gd name="connsiteY7" fmla="*/ 43720 h 50006"/>
                <a:gd name="connsiteX8" fmla="*/ 33909 w 46386"/>
                <a:gd name="connsiteY8" fmla="*/ 50006 h 50006"/>
                <a:gd name="connsiteX9" fmla="*/ 37814 w 46386"/>
                <a:gd name="connsiteY9" fmla="*/ 48196 h 50006"/>
                <a:gd name="connsiteX10" fmla="*/ 46387 w 46386"/>
                <a:gd name="connsiteY10" fmla="*/ 38767 h 50006"/>
                <a:gd name="connsiteX11" fmla="*/ 41338 w 46386"/>
                <a:gd name="connsiteY11" fmla="*/ 37910 h 50006"/>
                <a:gd name="connsiteX12" fmla="*/ 40958 w 46386"/>
                <a:gd name="connsiteY12" fmla="*/ 36100 h 50006"/>
                <a:gd name="connsiteX13" fmla="*/ 45625 w 46386"/>
                <a:gd name="connsiteY13" fmla="*/ 36100 h 50006"/>
                <a:gd name="connsiteX14" fmla="*/ 46387 w 46386"/>
                <a:gd name="connsiteY14" fmla="*/ 32956 h 50006"/>
                <a:gd name="connsiteX15" fmla="*/ 42863 w 46386"/>
                <a:gd name="connsiteY15" fmla="*/ 30671 h 50006"/>
                <a:gd name="connsiteX16" fmla="*/ 42482 w 46386"/>
                <a:gd name="connsiteY16" fmla="*/ 27051 h 50006"/>
                <a:gd name="connsiteX17" fmla="*/ 41338 w 46386"/>
                <a:gd name="connsiteY17" fmla="*/ 23908 h 50006"/>
                <a:gd name="connsiteX18" fmla="*/ 37814 w 46386"/>
                <a:gd name="connsiteY18" fmla="*/ 19907 h 50006"/>
                <a:gd name="connsiteX19" fmla="*/ 34290 w 46386"/>
                <a:gd name="connsiteY19" fmla="*/ 17240 h 50006"/>
                <a:gd name="connsiteX20" fmla="*/ 33909 w 46386"/>
                <a:gd name="connsiteY20" fmla="*/ 13621 h 50006"/>
                <a:gd name="connsiteX21" fmla="*/ 32385 w 46386"/>
                <a:gd name="connsiteY21" fmla="*/ 10478 h 50006"/>
                <a:gd name="connsiteX22" fmla="*/ 30480 w 46386"/>
                <a:gd name="connsiteY22" fmla="*/ 9620 h 50006"/>
                <a:gd name="connsiteX23" fmla="*/ 29337 w 46386"/>
                <a:gd name="connsiteY23" fmla="*/ 7334 h 50006"/>
                <a:gd name="connsiteX24" fmla="*/ 30480 w 46386"/>
                <a:gd name="connsiteY24" fmla="*/ 5048 h 50006"/>
                <a:gd name="connsiteX25" fmla="*/ 29337 w 46386"/>
                <a:gd name="connsiteY25" fmla="*/ 2762 h 50006"/>
                <a:gd name="connsiteX26" fmla="*/ 26575 w 46386"/>
                <a:gd name="connsiteY26" fmla="*/ 476 h 50006"/>
                <a:gd name="connsiteX27" fmla="*/ 25051 w 46386"/>
                <a:gd name="connsiteY27" fmla="*/ 1810 h 50006"/>
                <a:gd name="connsiteX28" fmla="*/ 20383 w 46386"/>
                <a:gd name="connsiteY28" fmla="*/ 1333 h 50006"/>
                <a:gd name="connsiteX29" fmla="*/ 18002 w 46386"/>
                <a:gd name="connsiteY29" fmla="*/ 0 h 50006"/>
                <a:gd name="connsiteX30" fmla="*/ 16478 w 46386"/>
                <a:gd name="connsiteY30" fmla="*/ 1810 h 50006"/>
                <a:gd name="connsiteX31" fmla="*/ 14097 w 46386"/>
                <a:gd name="connsiteY31" fmla="*/ 7144 h 50006"/>
                <a:gd name="connsiteX32" fmla="*/ 14478 w 46386"/>
                <a:gd name="connsiteY32" fmla="*/ 8954 h 50006"/>
                <a:gd name="connsiteX33" fmla="*/ 11716 w 46386"/>
                <a:gd name="connsiteY33" fmla="*/ 13430 h 50006"/>
                <a:gd name="connsiteX34" fmla="*/ 13240 w 46386"/>
                <a:gd name="connsiteY34" fmla="*/ 14764 h 50006"/>
                <a:gd name="connsiteX35" fmla="*/ 16383 w 46386"/>
                <a:gd name="connsiteY35" fmla="*/ 19717 h 50006"/>
                <a:gd name="connsiteX36" fmla="*/ 12859 w 46386"/>
                <a:gd name="connsiteY36" fmla="*/ 21050 h 50006"/>
                <a:gd name="connsiteX37" fmla="*/ 9334 w 46386"/>
                <a:gd name="connsiteY37" fmla="*/ 21527 h 50006"/>
                <a:gd name="connsiteX38" fmla="*/ 4667 w 46386"/>
                <a:gd name="connsiteY38" fmla="*/ 21050 h 50006"/>
                <a:gd name="connsiteX39" fmla="*/ 0 w 46386"/>
                <a:gd name="connsiteY39" fmla="*/ 21527 h 50006"/>
                <a:gd name="connsiteX40" fmla="*/ 0 w 46386"/>
                <a:gd name="connsiteY40" fmla="*/ 22860 h 5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6386" h="50006">
                  <a:moveTo>
                    <a:pt x="0" y="23051"/>
                  </a:moveTo>
                  <a:lnTo>
                    <a:pt x="1905" y="25337"/>
                  </a:lnTo>
                  <a:lnTo>
                    <a:pt x="8096" y="34290"/>
                  </a:lnTo>
                  <a:lnTo>
                    <a:pt x="10858" y="37433"/>
                  </a:lnTo>
                  <a:lnTo>
                    <a:pt x="13621" y="39243"/>
                  </a:lnTo>
                  <a:lnTo>
                    <a:pt x="20288" y="41053"/>
                  </a:lnTo>
                  <a:lnTo>
                    <a:pt x="22670" y="41053"/>
                  </a:lnTo>
                  <a:lnTo>
                    <a:pt x="28099" y="43720"/>
                  </a:lnTo>
                  <a:lnTo>
                    <a:pt x="33909" y="50006"/>
                  </a:lnTo>
                  <a:lnTo>
                    <a:pt x="37814" y="48196"/>
                  </a:lnTo>
                  <a:lnTo>
                    <a:pt x="46387" y="38767"/>
                  </a:lnTo>
                  <a:lnTo>
                    <a:pt x="41338" y="37910"/>
                  </a:lnTo>
                  <a:lnTo>
                    <a:pt x="40958" y="36100"/>
                  </a:lnTo>
                  <a:lnTo>
                    <a:pt x="45625" y="36100"/>
                  </a:lnTo>
                  <a:lnTo>
                    <a:pt x="46387" y="32956"/>
                  </a:lnTo>
                  <a:lnTo>
                    <a:pt x="42863" y="30671"/>
                  </a:lnTo>
                  <a:lnTo>
                    <a:pt x="42482" y="27051"/>
                  </a:lnTo>
                  <a:lnTo>
                    <a:pt x="41338" y="23908"/>
                  </a:lnTo>
                  <a:lnTo>
                    <a:pt x="37814" y="19907"/>
                  </a:lnTo>
                  <a:lnTo>
                    <a:pt x="34290" y="17240"/>
                  </a:lnTo>
                  <a:lnTo>
                    <a:pt x="33909" y="13621"/>
                  </a:lnTo>
                  <a:lnTo>
                    <a:pt x="32385" y="10478"/>
                  </a:lnTo>
                  <a:lnTo>
                    <a:pt x="30480" y="9620"/>
                  </a:lnTo>
                  <a:lnTo>
                    <a:pt x="29337" y="7334"/>
                  </a:lnTo>
                  <a:lnTo>
                    <a:pt x="30480" y="5048"/>
                  </a:lnTo>
                  <a:lnTo>
                    <a:pt x="29337" y="2762"/>
                  </a:lnTo>
                  <a:lnTo>
                    <a:pt x="26575" y="476"/>
                  </a:lnTo>
                  <a:lnTo>
                    <a:pt x="25051" y="1810"/>
                  </a:lnTo>
                  <a:lnTo>
                    <a:pt x="20383" y="1333"/>
                  </a:lnTo>
                  <a:lnTo>
                    <a:pt x="18002" y="0"/>
                  </a:lnTo>
                  <a:lnTo>
                    <a:pt x="16478" y="1810"/>
                  </a:lnTo>
                  <a:lnTo>
                    <a:pt x="14097" y="7144"/>
                  </a:lnTo>
                  <a:lnTo>
                    <a:pt x="14478" y="8954"/>
                  </a:lnTo>
                  <a:lnTo>
                    <a:pt x="11716" y="13430"/>
                  </a:lnTo>
                  <a:lnTo>
                    <a:pt x="13240" y="14764"/>
                  </a:lnTo>
                  <a:lnTo>
                    <a:pt x="16383" y="19717"/>
                  </a:lnTo>
                  <a:lnTo>
                    <a:pt x="12859" y="21050"/>
                  </a:lnTo>
                  <a:lnTo>
                    <a:pt x="9334" y="21527"/>
                  </a:lnTo>
                  <a:lnTo>
                    <a:pt x="4667" y="21050"/>
                  </a:lnTo>
                  <a:lnTo>
                    <a:pt x="0" y="21527"/>
                  </a:lnTo>
                  <a:lnTo>
                    <a:pt x="0" y="22860"/>
                  </a:lnTo>
                </a:path>
              </a:pathLst>
            </a:custGeom>
            <a:solidFill>
              <a:srgbClr val="0E4063"/>
            </a:solidFill>
            <a:ln w="9525" cap="flat">
              <a:solidFill>
                <a:srgbClr val="0E4063"/>
              </a:solidFill>
              <a:prstDash val="solid"/>
              <a:miter/>
            </a:ln>
          </p:spPr>
          <p:txBody>
            <a:bodyPr rtlCol="0" anchor="ctr"/>
            <a:lstStyle/>
            <a:p>
              <a:endParaRPr lang="en-GB"/>
            </a:p>
          </p:txBody>
        </p:sp>
      </p:grpSp>
    </p:spTree>
    <p:extLst>
      <p:ext uri="{BB962C8B-B14F-4D97-AF65-F5344CB8AC3E}">
        <p14:creationId xmlns:p14="http://schemas.microsoft.com/office/powerpoint/2010/main" val="19144513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8C55733-B0EF-CDFD-B030-1A29FD5BA7FE}"/>
              </a:ext>
            </a:extLst>
          </p:cNvPr>
          <p:cNvSpPr/>
          <p:nvPr/>
        </p:nvSpPr>
        <p:spPr>
          <a:xfrm>
            <a:off x="1883320" y="3552349"/>
            <a:ext cx="4193684" cy="1200329"/>
          </a:xfrm>
          <a:prstGeom prst="rect">
            <a:avLst/>
          </a:prstGeom>
          <a:solidFill>
            <a:srgbClr val="BAE0F7"/>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03C50576-DD36-FBE0-6B69-EDBF2E6A6A93}"/>
              </a:ext>
            </a:extLst>
          </p:cNvPr>
          <p:cNvSpPr/>
          <p:nvPr/>
        </p:nvSpPr>
        <p:spPr>
          <a:xfrm>
            <a:off x="6456456" y="3575614"/>
            <a:ext cx="4143539" cy="1151726"/>
          </a:xfrm>
          <a:prstGeom prst="rect">
            <a:avLst/>
          </a:prstGeom>
          <a:solidFill>
            <a:srgbClr val="BAE0F7"/>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E42F75FD-2B55-4EAE-B756-FECBA247D88B}"/>
              </a:ext>
            </a:extLst>
          </p:cNvPr>
          <p:cNvSpPr/>
          <p:nvPr/>
        </p:nvSpPr>
        <p:spPr>
          <a:xfrm>
            <a:off x="6456246" y="2124860"/>
            <a:ext cx="4143749" cy="1235643"/>
          </a:xfrm>
          <a:prstGeom prst="rect">
            <a:avLst/>
          </a:prstGeom>
          <a:solidFill>
            <a:srgbClr val="BAE0F7"/>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5B15E40D-C451-2321-BE21-A65237B529EF}"/>
              </a:ext>
            </a:extLst>
          </p:cNvPr>
          <p:cNvSpPr/>
          <p:nvPr/>
        </p:nvSpPr>
        <p:spPr>
          <a:xfrm>
            <a:off x="6466997" y="4877574"/>
            <a:ext cx="4143540" cy="1231295"/>
          </a:xfrm>
          <a:prstGeom prst="rect">
            <a:avLst/>
          </a:prstGeom>
          <a:solidFill>
            <a:srgbClr val="BAE0F7"/>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732D523A-C988-4B32-9F23-B71E7EB4F2E3}"/>
              </a:ext>
            </a:extLst>
          </p:cNvPr>
          <p:cNvSpPr txBox="1"/>
          <p:nvPr/>
        </p:nvSpPr>
        <p:spPr>
          <a:xfrm>
            <a:off x="1229796" y="63093"/>
            <a:ext cx="9844054" cy="1446550"/>
          </a:xfrm>
          <a:prstGeom prst="rect">
            <a:avLst/>
          </a:prstGeom>
          <a:noFill/>
        </p:spPr>
        <p:txBody>
          <a:bodyPr wrap="square" lIns="91440" tIns="45720" rIns="91440" bIns="45720" rtlCol="0" anchor="t">
            <a:spAutoFit/>
          </a:bodyPr>
          <a:lstStyle/>
          <a:p>
            <a:r>
              <a:rPr lang="en-US" sz="4400" b="1" dirty="0">
                <a:solidFill>
                  <a:srgbClr val="000000"/>
                </a:solidFill>
                <a:latin typeface="Poppins" panose="00000500000000000000" pitchFamily="2" charset="0"/>
                <a:cs typeface="Poppins" panose="00000500000000000000" pitchFamily="2" charset="0"/>
              </a:rPr>
              <a:t>Sectors employing the most staff</a:t>
            </a:r>
          </a:p>
          <a:p>
            <a:endParaRPr lang="en-GB" sz="4400" b="1" dirty="0">
              <a:solidFill>
                <a:srgbClr val="000000"/>
              </a:solidFill>
              <a:cs typeface="Poppins bold"/>
            </a:endParaRPr>
          </a:p>
        </p:txBody>
      </p:sp>
      <p:sp>
        <p:nvSpPr>
          <p:cNvPr id="7" name="TextBox 6">
            <a:extLst>
              <a:ext uri="{FF2B5EF4-FFF2-40B4-BE49-F238E27FC236}">
                <a16:creationId xmlns:a16="http://schemas.microsoft.com/office/drawing/2014/main" id="{7EDFC9D4-7B84-4CBF-B697-428423363752}"/>
              </a:ext>
            </a:extLst>
          </p:cNvPr>
          <p:cNvSpPr txBox="1"/>
          <p:nvPr/>
        </p:nvSpPr>
        <p:spPr>
          <a:xfrm>
            <a:off x="7832913" y="2156998"/>
            <a:ext cx="2738417" cy="1200329"/>
          </a:xfrm>
          <a:prstGeom prst="rect">
            <a:avLst/>
          </a:prstGeom>
          <a:noFill/>
        </p:spPr>
        <p:txBody>
          <a:bodyPr wrap="square" lIns="91440" tIns="45720" rIns="91440" bIns="45720" anchor="t">
            <a:spAutoFit/>
          </a:bodyPr>
          <a:lstStyle/>
          <a:p>
            <a:r>
              <a:rPr lang="en-US" sz="2400" dirty="0">
                <a:solidFill>
                  <a:srgbClr val="000000"/>
                </a:solidFill>
                <a:latin typeface="Poppins" panose="00000500000000000000" pitchFamily="2" charset="0"/>
                <a:cs typeface="Poppins" panose="00000500000000000000" pitchFamily="2" charset="0"/>
              </a:rPr>
              <a:t>Business admin &amp; support services (8%) </a:t>
            </a:r>
            <a:endParaRPr lang="en-GB" sz="2400" dirty="0">
              <a:solidFill>
                <a:srgbClr val="000000"/>
              </a:solidFill>
              <a:latin typeface="Poppins" panose="00000500000000000000" pitchFamily="2" charset="0"/>
              <a:cs typeface="Poppins" panose="00000500000000000000" pitchFamily="2" charset="0"/>
            </a:endParaRPr>
          </a:p>
        </p:txBody>
      </p:sp>
      <p:sp>
        <p:nvSpPr>
          <p:cNvPr id="15" name="TextBox 14">
            <a:extLst>
              <a:ext uri="{FF2B5EF4-FFF2-40B4-BE49-F238E27FC236}">
                <a16:creationId xmlns:a16="http://schemas.microsoft.com/office/drawing/2014/main" id="{77D141AF-2ECC-445B-B323-BF93D1C6CA81}"/>
              </a:ext>
            </a:extLst>
          </p:cNvPr>
          <p:cNvSpPr txBox="1"/>
          <p:nvPr/>
        </p:nvSpPr>
        <p:spPr>
          <a:xfrm>
            <a:off x="7683317" y="4908540"/>
            <a:ext cx="3008790" cy="1200329"/>
          </a:xfrm>
          <a:prstGeom prst="rect">
            <a:avLst/>
          </a:prstGeom>
          <a:noFill/>
        </p:spPr>
        <p:txBody>
          <a:bodyPr wrap="square" lIns="91440" tIns="45720" rIns="91440" bIns="45720" anchor="t">
            <a:spAutoFit/>
          </a:bodyPr>
          <a:lstStyle/>
          <a:p>
            <a:r>
              <a:rPr lang="en-US" sz="2400" dirty="0">
                <a:solidFill>
                  <a:srgbClr val="000000"/>
                </a:solidFill>
                <a:latin typeface="Poppins" panose="00000500000000000000" pitchFamily="2" charset="0"/>
                <a:cs typeface="Poppins" panose="00000500000000000000" pitchFamily="2" charset="0"/>
              </a:rPr>
              <a:t>Accommodation and food </a:t>
            </a:r>
            <a:r>
              <a:rPr lang="en-US" sz="2400">
                <a:solidFill>
                  <a:srgbClr val="000000"/>
                </a:solidFill>
                <a:latin typeface="Poppins" panose="00000500000000000000" pitchFamily="2" charset="0"/>
                <a:cs typeface="Poppins" panose="00000500000000000000" pitchFamily="2" charset="0"/>
              </a:rPr>
              <a:t>services (8%)</a:t>
            </a:r>
            <a:endParaRPr lang="en-GB" sz="2400" dirty="0">
              <a:solidFill>
                <a:srgbClr val="000000"/>
              </a:solidFill>
              <a:latin typeface="Poppins" panose="00000500000000000000" pitchFamily="2" charset="0"/>
              <a:cs typeface="Poppins" panose="00000500000000000000" pitchFamily="2" charset="0"/>
            </a:endParaRPr>
          </a:p>
        </p:txBody>
      </p:sp>
      <p:sp>
        <p:nvSpPr>
          <p:cNvPr id="6" name="Rectangle 5">
            <a:extLst>
              <a:ext uri="{FF2B5EF4-FFF2-40B4-BE49-F238E27FC236}">
                <a16:creationId xmlns:a16="http://schemas.microsoft.com/office/drawing/2014/main" id="{E3B9CCAC-79C0-7680-E671-9086D27F2586}"/>
              </a:ext>
            </a:extLst>
          </p:cNvPr>
          <p:cNvSpPr/>
          <p:nvPr/>
        </p:nvSpPr>
        <p:spPr>
          <a:xfrm>
            <a:off x="1824594" y="4932344"/>
            <a:ext cx="4212631" cy="1200329"/>
          </a:xfrm>
          <a:prstGeom prst="rect">
            <a:avLst/>
          </a:prstGeom>
          <a:solidFill>
            <a:srgbClr val="BAE0F7"/>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a:extLst>
              <a:ext uri="{FF2B5EF4-FFF2-40B4-BE49-F238E27FC236}">
                <a16:creationId xmlns:a16="http://schemas.microsoft.com/office/drawing/2014/main" id="{AE220DBF-44AC-A980-C180-31148188D620}"/>
              </a:ext>
            </a:extLst>
          </p:cNvPr>
          <p:cNvSpPr/>
          <p:nvPr/>
        </p:nvSpPr>
        <p:spPr>
          <a:xfrm>
            <a:off x="1883320" y="2150805"/>
            <a:ext cx="4193684" cy="1238273"/>
          </a:xfrm>
          <a:prstGeom prst="rect">
            <a:avLst/>
          </a:prstGeom>
          <a:solidFill>
            <a:srgbClr val="BAE0F7"/>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16">
            <a:extLst>
              <a:ext uri="{FF2B5EF4-FFF2-40B4-BE49-F238E27FC236}">
                <a16:creationId xmlns:a16="http://schemas.microsoft.com/office/drawing/2014/main" id="{C06DB9A1-F783-4B22-BAE3-870FFF724553}"/>
              </a:ext>
            </a:extLst>
          </p:cNvPr>
          <p:cNvSpPr txBox="1"/>
          <p:nvPr/>
        </p:nvSpPr>
        <p:spPr>
          <a:xfrm>
            <a:off x="3341684" y="3572273"/>
            <a:ext cx="2913141" cy="1200329"/>
          </a:xfrm>
          <a:prstGeom prst="rect">
            <a:avLst/>
          </a:prstGeom>
          <a:noFill/>
          <a:ln>
            <a:noFill/>
          </a:ln>
        </p:spPr>
        <p:txBody>
          <a:bodyPr wrap="square" lIns="91440" tIns="45720" rIns="91440" bIns="45720" anchor="t">
            <a:spAutoFit/>
          </a:bodyPr>
          <a:lstStyle/>
          <a:p>
            <a:r>
              <a:rPr lang="en-US" sz="2400" dirty="0">
                <a:solidFill>
                  <a:srgbClr val="000000"/>
                </a:solidFill>
                <a:latin typeface="Poppins" panose="00000500000000000000" pitchFamily="2" charset="0"/>
                <a:cs typeface="Poppins" panose="00000500000000000000" pitchFamily="2" charset="0"/>
              </a:rPr>
              <a:t>Professional, scientific and technical (10%)</a:t>
            </a:r>
            <a:endParaRPr lang="en-GB" sz="2400" dirty="0">
              <a:solidFill>
                <a:srgbClr val="000000"/>
              </a:solidFill>
              <a:latin typeface="Poppins" panose="00000500000000000000" pitchFamily="2" charset="0"/>
              <a:cs typeface="Poppins" panose="00000500000000000000" pitchFamily="2" charset="0"/>
            </a:endParaRPr>
          </a:p>
        </p:txBody>
      </p:sp>
      <p:pic>
        <p:nvPicPr>
          <p:cNvPr id="11" name="Graphic 10" descr="Stethoscope with solid fill">
            <a:extLst>
              <a:ext uri="{FF2B5EF4-FFF2-40B4-BE49-F238E27FC236}">
                <a16:creationId xmlns:a16="http://schemas.microsoft.com/office/drawing/2014/main" id="{1DFE09C3-10EC-43B5-99B0-0EC07B55740A}"/>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022325" y="2215976"/>
            <a:ext cx="1126248" cy="1126248"/>
          </a:xfrm>
          <a:prstGeom prst="rect">
            <a:avLst/>
          </a:prstGeom>
        </p:spPr>
      </p:pic>
      <p:sp>
        <p:nvSpPr>
          <p:cNvPr id="12" name="TextBox 11">
            <a:extLst>
              <a:ext uri="{FF2B5EF4-FFF2-40B4-BE49-F238E27FC236}">
                <a16:creationId xmlns:a16="http://schemas.microsoft.com/office/drawing/2014/main" id="{ECEBABDE-8506-4761-939D-CA8500550DD1}"/>
              </a:ext>
            </a:extLst>
          </p:cNvPr>
          <p:cNvSpPr txBox="1"/>
          <p:nvPr/>
        </p:nvSpPr>
        <p:spPr>
          <a:xfrm>
            <a:off x="3446199" y="5292874"/>
            <a:ext cx="2396513" cy="461665"/>
          </a:xfrm>
          <a:prstGeom prst="rect">
            <a:avLst/>
          </a:prstGeom>
          <a:noFill/>
          <a:ln>
            <a:noFill/>
          </a:ln>
        </p:spPr>
        <p:txBody>
          <a:bodyPr wrap="square" lIns="91440" tIns="45720" rIns="91440" bIns="45720" rtlCol="0" anchor="t">
            <a:spAutoFit/>
          </a:bodyPr>
          <a:lstStyle/>
          <a:p>
            <a:r>
              <a:rPr lang="en-US" sz="2400" dirty="0">
                <a:solidFill>
                  <a:srgbClr val="000000"/>
                </a:solidFill>
                <a:latin typeface="Poppins" panose="00000500000000000000" pitchFamily="2" charset="0"/>
                <a:cs typeface="Poppins" panose="00000500000000000000" pitchFamily="2" charset="0"/>
              </a:rPr>
              <a:t>Retail (9%)</a:t>
            </a:r>
            <a:endParaRPr lang="en-GB" sz="2400" dirty="0">
              <a:solidFill>
                <a:srgbClr val="000000"/>
              </a:solidFill>
              <a:latin typeface="Poppins" panose="00000500000000000000" pitchFamily="2" charset="0"/>
              <a:cs typeface="Poppins" panose="00000500000000000000" pitchFamily="2" charset="0"/>
            </a:endParaRPr>
          </a:p>
        </p:txBody>
      </p:sp>
      <p:sp>
        <p:nvSpPr>
          <p:cNvPr id="13" name="TextBox 12">
            <a:extLst>
              <a:ext uri="{FF2B5EF4-FFF2-40B4-BE49-F238E27FC236}">
                <a16:creationId xmlns:a16="http://schemas.microsoft.com/office/drawing/2014/main" id="{1ADD8EFB-C443-413B-A270-9E94AA5753AD}"/>
              </a:ext>
            </a:extLst>
          </p:cNvPr>
          <p:cNvSpPr txBox="1"/>
          <p:nvPr/>
        </p:nvSpPr>
        <p:spPr>
          <a:xfrm>
            <a:off x="3283548" y="2506750"/>
            <a:ext cx="2913141" cy="461665"/>
          </a:xfrm>
          <a:prstGeom prst="rect">
            <a:avLst/>
          </a:prstGeom>
          <a:noFill/>
          <a:ln>
            <a:noFill/>
          </a:ln>
        </p:spPr>
        <p:txBody>
          <a:bodyPr wrap="square" lIns="91440" tIns="45720" rIns="91440" bIns="45720" rtlCol="0" anchor="t">
            <a:spAutoFit/>
          </a:bodyPr>
          <a:lstStyle/>
          <a:p>
            <a:r>
              <a:rPr lang="en-US" sz="2400" dirty="0">
                <a:solidFill>
                  <a:srgbClr val="000000"/>
                </a:solidFill>
                <a:latin typeface="Poppins" panose="00000500000000000000" pitchFamily="2" charset="0"/>
                <a:cs typeface="Poppins" panose="00000500000000000000" pitchFamily="2" charset="0"/>
              </a:rPr>
              <a:t>Health (11%)</a:t>
            </a:r>
            <a:endParaRPr lang="en-GB" sz="2400" dirty="0">
              <a:solidFill>
                <a:srgbClr val="000000"/>
              </a:solidFill>
              <a:latin typeface="Poppins" panose="00000500000000000000" pitchFamily="2" charset="0"/>
              <a:cs typeface="Poppins" panose="00000500000000000000" pitchFamily="2" charset="0"/>
            </a:endParaRPr>
          </a:p>
        </p:txBody>
      </p:sp>
      <p:sp>
        <p:nvSpPr>
          <p:cNvPr id="23" name="TextBox 22">
            <a:extLst>
              <a:ext uri="{FF2B5EF4-FFF2-40B4-BE49-F238E27FC236}">
                <a16:creationId xmlns:a16="http://schemas.microsoft.com/office/drawing/2014/main" id="{4941754D-F452-4BE4-AF86-7DAEBEAFCA6D}"/>
              </a:ext>
            </a:extLst>
          </p:cNvPr>
          <p:cNvSpPr txBox="1"/>
          <p:nvPr/>
        </p:nvSpPr>
        <p:spPr>
          <a:xfrm>
            <a:off x="7766283" y="3904251"/>
            <a:ext cx="2888013" cy="461665"/>
          </a:xfrm>
          <a:prstGeom prst="rect">
            <a:avLst/>
          </a:prstGeom>
          <a:noFill/>
        </p:spPr>
        <p:txBody>
          <a:bodyPr wrap="square" lIns="91440" tIns="45720" rIns="91440" bIns="45720" anchor="t">
            <a:spAutoFit/>
          </a:bodyPr>
          <a:lstStyle/>
          <a:p>
            <a:r>
              <a:rPr lang="en-US" sz="2400" dirty="0">
                <a:solidFill>
                  <a:srgbClr val="000000"/>
                </a:solidFill>
                <a:latin typeface="Poppins" panose="00000500000000000000" pitchFamily="2" charset="0"/>
                <a:cs typeface="Poppins" panose="00000500000000000000" pitchFamily="2" charset="0"/>
              </a:rPr>
              <a:t>Education (8%)</a:t>
            </a:r>
            <a:endParaRPr lang="en-GB" sz="2400" dirty="0">
              <a:solidFill>
                <a:srgbClr val="000000"/>
              </a:solidFill>
              <a:latin typeface="Poppins" panose="00000500000000000000" pitchFamily="2" charset="0"/>
              <a:cs typeface="Poppins" panose="00000500000000000000" pitchFamily="2" charset="0"/>
            </a:endParaRPr>
          </a:p>
        </p:txBody>
      </p:sp>
      <p:sp>
        <p:nvSpPr>
          <p:cNvPr id="18" name="TextBox 17">
            <a:extLst>
              <a:ext uri="{FF2B5EF4-FFF2-40B4-BE49-F238E27FC236}">
                <a16:creationId xmlns:a16="http://schemas.microsoft.com/office/drawing/2014/main" id="{90F10C21-FCDE-3146-DCA9-BFEA75027FE1}"/>
              </a:ext>
            </a:extLst>
          </p:cNvPr>
          <p:cNvSpPr txBox="1"/>
          <p:nvPr/>
        </p:nvSpPr>
        <p:spPr>
          <a:xfrm>
            <a:off x="6096000" y="6420354"/>
            <a:ext cx="5679837" cy="261610"/>
          </a:xfrm>
          <a:prstGeom prst="rect">
            <a:avLst/>
          </a:prstGeom>
          <a:noFill/>
        </p:spPr>
        <p:txBody>
          <a:bodyPr wrap="square" rtlCol="0">
            <a:spAutoFit/>
          </a:bodyPr>
          <a:lstStyle/>
          <a:p>
            <a:r>
              <a:rPr lang="en-GB" sz="1100" b="1" dirty="0">
                <a:latin typeface="Poppins" panose="00000500000000000000" pitchFamily="2" charset="0"/>
                <a:cs typeface="Poppins" panose="00000500000000000000" pitchFamily="2" charset="0"/>
              </a:rPr>
              <a:t>Source</a:t>
            </a:r>
            <a:r>
              <a:rPr lang="en-GB" sz="1100" dirty="0">
                <a:latin typeface="Poppins" panose="00000500000000000000" pitchFamily="2" charset="0"/>
                <a:cs typeface="Poppins" panose="00000500000000000000" pitchFamily="2" charset="0"/>
              </a:rPr>
              <a:t>:  Office for National Statistics – BRES 2022, data accessed 18/09/2024</a:t>
            </a:r>
          </a:p>
        </p:txBody>
      </p:sp>
      <p:sp>
        <p:nvSpPr>
          <p:cNvPr id="3" name="Rectangle 2">
            <a:extLst>
              <a:ext uri="{FF2B5EF4-FFF2-40B4-BE49-F238E27FC236}">
                <a16:creationId xmlns:a16="http://schemas.microsoft.com/office/drawing/2014/main" id="{BE3244FB-F91F-5142-12B2-7E069D88E813}"/>
              </a:ext>
            </a:extLst>
          </p:cNvPr>
          <p:cNvSpPr/>
          <p:nvPr/>
        </p:nvSpPr>
        <p:spPr>
          <a:xfrm>
            <a:off x="-11116" y="0"/>
            <a:ext cx="990600" cy="6858000"/>
          </a:xfrm>
          <a:prstGeom prst="rect">
            <a:avLst/>
          </a:prstGeom>
          <a:solidFill>
            <a:srgbClr val="003C61"/>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ysClr val="windowText" lastClr="000000"/>
                </a:solidFill>
                <a:latin typeface="Poppins"/>
              </a:defRPr>
            </a:lvl1pPr>
            <a:lvl2pPr marL="457200" algn="l" defTabSz="914400" rtl="0" eaLnBrk="1" latinLnBrk="0" hangingPunct="1">
              <a:defRPr sz="1800" kern="1200">
                <a:solidFill>
                  <a:sysClr val="windowText" lastClr="000000"/>
                </a:solidFill>
                <a:latin typeface="Poppins"/>
              </a:defRPr>
            </a:lvl2pPr>
            <a:lvl3pPr marL="914400" algn="l" defTabSz="914400" rtl="0" eaLnBrk="1" latinLnBrk="0" hangingPunct="1">
              <a:defRPr sz="1800" kern="1200">
                <a:solidFill>
                  <a:sysClr val="windowText" lastClr="000000"/>
                </a:solidFill>
                <a:latin typeface="Poppins"/>
              </a:defRPr>
            </a:lvl3pPr>
            <a:lvl4pPr marL="1371600" algn="l" defTabSz="914400" rtl="0" eaLnBrk="1" latinLnBrk="0" hangingPunct="1">
              <a:defRPr sz="1800" kern="1200">
                <a:solidFill>
                  <a:sysClr val="windowText" lastClr="000000"/>
                </a:solidFill>
                <a:latin typeface="Poppins"/>
              </a:defRPr>
            </a:lvl4pPr>
            <a:lvl5pPr marL="1828800" algn="l" defTabSz="914400" rtl="0" eaLnBrk="1" latinLnBrk="0" hangingPunct="1">
              <a:defRPr sz="1800" kern="1200">
                <a:solidFill>
                  <a:sysClr val="windowText" lastClr="000000"/>
                </a:solidFill>
                <a:latin typeface="Poppins"/>
              </a:defRPr>
            </a:lvl5pPr>
            <a:lvl6pPr marL="2286000" algn="l" defTabSz="914400" rtl="0" eaLnBrk="1" latinLnBrk="0" hangingPunct="1">
              <a:defRPr sz="1800" kern="1200">
                <a:solidFill>
                  <a:sysClr val="windowText" lastClr="000000"/>
                </a:solidFill>
                <a:latin typeface="Poppins"/>
              </a:defRPr>
            </a:lvl6pPr>
            <a:lvl7pPr marL="2743200" algn="l" defTabSz="914400" rtl="0" eaLnBrk="1" latinLnBrk="0" hangingPunct="1">
              <a:defRPr sz="1800" kern="1200">
                <a:solidFill>
                  <a:sysClr val="windowText" lastClr="000000"/>
                </a:solidFill>
                <a:latin typeface="Poppins"/>
              </a:defRPr>
            </a:lvl7pPr>
            <a:lvl8pPr marL="3200400" algn="l" defTabSz="914400" rtl="0" eaLnBrk="1" latinLnBrk="0" hangingPunct="1">
              <a:defRPr sz="1800" kern="1200">
                <a:solidFill>
                  <a:sysClr val="windowText" lastClr="000000"/>
                </a:solidFill>
                <a:latin typeface="Poppins"/>
              </a:defRPr>
            </a:lvl8pPr>
            <a:lvl9pPr marL="3657600" algn="l" defTabSz="914400" rtl="0" eaLnBrk="1" latinLnBrk="0" hangingPunct="1">
              <a:defRPr sz="1800" kern="1200">
                <a:solidFill>
                  <a:sysClr val="windowText" lastClr="000000"/>
                </a:solidFill>
                <a:latin typeface="Poppins"/>
              </a:defRPr>
            </a:lvl9pPr>
          </a:lstStyle>
          <a:p>
            <a:pPr marL="0" marR="0" lvl="0" indent="0" algn="ctr" defTabSz="91433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Open Sans"/>
            </a:endParaRPr>
          </a:p>
        </p:txBody>
      </p:sp>
      <p:pic>
        <p:nvPicPr>
          <p:cNvPr id="20" name="Picture 19" descr="Icon&#10;&#10;Description automatically generated">
            <a:extLst>
              <a:ext uri="{FF2B5EF4-FFF2-40B4-BE49-F238E27FC236}">
                <a16:creationId xmlns:a16="http://schemas.microsoft.com/office/drawing/2014/main" id="{13D86B47-AB89-EC09-3496-2164F07D7B7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30063" y="3216689"/>
            <a:ext cx="306122" cy="424621"/>
          </a:xfrm>
          <a:prstGeom prst="rect">
            <a:avLst/>
          </a:prstGeom>
        </p:spPr>
      </p:pic>
      <p:pic>
        <p:nvPicPr>
          <p:cNvPr id="24" name="Picture 23" descr="A black background with a black square&#10;&#10;Description automatically generated with medium confidence">
            <a:extLst>
              <a:ext uri="{FF2B5EF4-FFF2-40B4-BE49-F238E27FC236}">
                <a16:creationId xmlns:a16="http://schemas.microsoft.com/office/drawing/2014/main" id="{64B2CA5B-907B-4CF9-84F2-053F5F287C96}"/>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2015966" y="5066507"/>
            <a:ext cx="952195" cy="952195"/>
          </a:xfrm>
          <a:prstGeom prst="rect">
            <a:avLst/>
          </a:prstGeom>
        </p:spPr>
      </p:pic>
      <p:pic>
        <p:nvPicPr>
          <p:cNvPr id="26" name="Graphic 24" descr="Work from home desk with solid fill">
            <a:extLst>
              <a:ext uri="{FF2B5EF4-FFF2-40B4-BE49-F238E27FC236}">
                <a16:creationId xmlns:a16="http://schemas.microsoft.com/office/drawing/2014/main" id="{9CAC0796-A20D-8D3B-F211-D243B7100466}"/>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6575931" y="2277228"/>
            <a:ext cx="1055351" cy="1055351"/>
          </a:xfrm>
          <a:prstGeom prst="rect">
            <a:avLst/>
          </a:prstGeom>
        </p:spPr>
      </p:pic>
      <p:pic>
        <p:nvPicPr>
          <p:cNvPr id="16" name="Graphic 15" descr="Classroom with solid fill">
            <a:extLst>
              <a:ext uri="{FF2B5EF4-FFF2-40B4-BE49-F238E27FC236}">
                <a16:creationId xmlns:a16="http://schemas.microsoft.com/office/drawing/2014/main" id="{BB724F70-2C1B-21F4-A74F-850F822605E8}"/>
              </a:ext>
            </a:extLst>
          </p:cNvPr>
          <p:cNvPicPr>
            <a:picLocks noChangeAspect="1"/>
          </p:cNvPicPr>
          <p:nvPr/>
        </p:nvPicPr>
        <p:blipFill>
          <a:blip r:embed="rId10">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6556439" y="3628007"/>
            <a:ext cx="1046940" cy="1046940"/>
          </a:xfrm>
          <a:prstGeom prst="rect">
            <a:avLst/>
          </a:prstGeom>
        </p:spPr>
      </p:pic>
      <p:pic>
        <p:nvPicPr>
          <p:cNvPr id="21" name="Graphic 20" descr="Fork and knife with solid fill">
            <a:extLst>
              <a:ext uri="{FF2B5EF4-FFF2-40B4-BE49-F238E27FC236}">
                <a16:creationId xmlns:a16="http://schemas.microsoft.com/office/drawing/2014/main" id="{F07A8777-EBAC-243C-0A82-8851B2B46F09}"/>
              </a:ext>
            </a:extLst>
          </p:cNvPr>
          <p:cNvPicPr>
            <a:picLocks noChangeAspect="1"/>
          </p:cNvPicPr>
          <p:nvPr/>
        </p:nvPicPr>
        <p:blipFill>
          <a:blip r:embed="rId12">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6523510" y="5085405"/>
            <a:ext cx="914400" cy="914400"/>
          </a:xfrm>
          <a:prstGeom prst="rect">
            <a:avLst/>
          </a:prstGeom>
        </p:spPr>
      </p:pic>
      <p:pic>
        <p:nvPicPr>
          <p:cNvPr id="25" name="Graphic 24">
            <a:extLst>
              <a:ext uri="{FF2B5EF4-FFF2-40B4-BE49-F238E27FC236}">
                <a16:creationId xmlns:a16="http://schemas.microsoft.com/office/drawing/2014/main" id="{0955EF0E-BD5E-8E96-A3FE-5A50A41DBDC5}"/>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2075095" y="3735545"/>
            <a:ext cx="833938" cy="833938"/>
          </a:xfrm>
          <a:prstGeom prst="rect">
            <a:avLst/>
          </a:prstGeom>
        </p:spPr>
      </p:pic>
      <p:sp>
        <p:nvSpPr>
          <p:cNvPr id="27" name="Rectangle 26">
            <a:extLst>
              <a:ext uri="{FF2B5EF4-FFF2-40B4-BE49-F238E27FC236}">
                <a16:creationId xmlns:a16="http://schemas.microsoft.com/office/drawing/2014/main" id="{03165E3F-1FAE-E6DC-0560-CC7862700A06}"/>
              </a:ext>
            </a:extLst>
          </p:cNvPr>
          <p:cNvSpPr/>
          <p:nvPr/>
        </p:nvSpPr>
        <p:spPr>
          <a:xfrm>
            <a:off x="1248594" y="766165"/>
            <a:ext cx="576000" cy="66702"/>
          </a:xfrm>
          <a:prstGeom prst="rect">
            <a:avLst/>
          </a:prstGeom>
          <a:solidFill>
            <a:srgbClr val="FEC5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4B73FE0E-6517-F821-8653-9E926FAA224C}"/>
              </a:ext>
            </a:extLst>
          </p:cNvPr>
          <p:cNvSpPr txBox="1"/>
          <p:nvPr/>
        </p:nvSpPr>
        <p:spPr>
          <a:xfrm>
            <a:off x="1229796" y="914380"/>
            <a:ext cx="9955700" cy="1107996"/>
          </a:xfrm>
          <a:prstGeom prst="rect">
            <a:avLst/>
          </a:prstGeom>
          <a:noFill/>
        </p:spPr>
        <p:txBody>
          <a:bodyPr wrap="square" rtlCol="0">
            <a:spAutoFit/>
          </a:bodyPr>
          <a:lstStyle/>
          <a:p>
            <a:r>
              <a:rPr lang="en-US" sz="2400" dirty="0">
                <a:latin typeface="Poppins" panose="00000500000000000000" pitchFamily="2" charset="0"/>
                <a:cs typeface="Poppins" panose="00000500000000000000" pitchFamily="2" charset="0"/>
              </a:rPr>
              <a:t>Industries which employ the highest numbers of employees in Hampshire.</a:t>
            </a:r>
            <a:endParaRPr lang="en-GB" sz="2400" b="1" dirty="0">
              <a:latin typeface="Poppins" panose="00000500000000000000" pitchFamily="2" charset="0"/>
              <a:cs typeface="Poppins" panose="00000500000000000000" pitchFamily="2" charset="0"/>
            </a:endParaRPr>
          </a:p>
          <a:p>
            <a:endParaRPr lang="en-GB" dirty="0"/>
          </a:p>
        </p:txBody>
      </p:sp>
    </p:spTree>
    <p:extLst>
      <p:ext uri="{BB962C8B-B14F-4D97-AF65-F5344CB8AC3E}">
        <p14:creationId xmlns:p14="http://schemas.microsoft.com/office/powerpoint/2010/main" val="2056558715"/>
      </p:ext>
    </p:extLst>
  </p:cSld>
  <p:clrMapOvr>
    <a:masterClrMapping/>
  </p:clrMapOvr>
  <p:extLst>
    <p:ext uri="{6950BFC3-D8DA-4A85-94F7-54DA5524770B}">
      <p188:commentRel xmlns:p188="http://schemas.microsoft.com/office/powerpoint/2018/8/main" r:id="rId3"/>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A52E177-ABB5-69E5-469A-2F568589E21F}"/>
              </a:ext>
            </a:extLst>
          </p:cNvPr>
          <p:cNvSpPr>
            <a:spLocks noGrp="1"/>
          </p:cNvSpPr>
          <p:nvPr>
            <p:ph type="body" sz="quarter" idx="11"/>
          </p:nvPr>
        </p:nvSpPr>
        <p:spPr/>
        <p:txBody>
          <a:bodyPr>
            <a:normAutofit/>
          </a:bodyPr>
          <a:lstStyle/>
          <a:p>
            <a:r>
              <a:rPr lang="en-US" dirty="0"/>
              <a:t>Types of work</a:t>
            </a:r>
            <a:endParaRPr lang="en-GB" dirty="0"/>
          </a:p>
        </p:txBody>
      </p:sp>
      <p:sp>
        <p:nvSpPr>
          <p:cNvPr id="7" name="Rectangle 6">
            <a:extLst>
              <a:ext uri="{FF2B5EF4-FFF2-40B4-BE49-F238E27FC236}">
                <a16:creationId xmlns:a16="http://schemas.microsoft.com/office/drawing/2014/main" id="{49E68DB6-DD07-93C8-1D30-3160EF59EA05}"/>
              </a:ext>
            </a:extLst>
          </p:cNvPr>
          <p:cNvSpPr/>
          <p:nvPr/>
        </p:nvSpPr>
        <p:spPr>
          <a:xfrm>
            <a:off x="3483197" y="2051824"/>
            <a:ext cx="2000049" cy="2097246"/>
          </a:xfrm>
          <a:prstGeom prst="rect">
            <a:avLst/>
          </a:prstGeom>
          <a:noFill/>
          <a:ln w="19050">
            <a:solidFill>
              <a:srgbClr val="FEC507"/>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GB" dirty="0">
              <a:solidFill>
                <a:schemeClr val="tx1"/>
              </a:solidFill>
              <a:latin typeface="Poppins" panose="00000500000000000000" pitchFamily="2" charset="0"/>
              <a:cs typeface="Poppins" panose="00000500000000000000" pitchFamily="2" charset="0"/>
            </a:endParaRPr>
          </a:p>
          <a:p>
            <a:pPr algn="ctr"/>
            <a:endParaRPr lang="en-GB" dirty="0">
              <a:solidFill>
                <a:schemeClr val="tx1"/>
              </a:solidFill>
              <a:latin typeface="Poppins" panose="00000500000000000000" pitchFamily="2" charset="0"/>
              <a:cs typeface="Poppins" panose="00000500000000000000" pitchFamily="2" charset="0"/>
            </a:endParaRPr>
          </a:p>
          <a:p>
            <a:pPr algn="ctr"/>
            <a:endParaRPr lang="en-GB" dirty="0">
              <a:solidFill>
                <a:schemeClr val="tx1"/>
              </a:solidFill>
              <a:latin typeface="Poppins" panose="00000500000000000000" pitchFamily="2" charset="0"/>
              <a:cs typeface="Poppins" panose="00000500000000000000" pitchFamily="2" charset="0"/>
            </a:endParaRPr>
          </a:p>
          <a:p>
            <a:pPr algn="ctr"/>
            <a:endParaRPr lang="en-GB" dirty="0">
              <a:solidFill>
                <a:schemeClr val="tx1"/>
              </a:solidFill>
              <a:latin typeface="Poppins" panose="00000500000000000000" pitchFamily="2" charset="0"/>
              <a:cs typeface="Poppins" panose="00000500000000000000" pitchFamily="2" charset="0"/>
            </a:endParaRPr>
          </a:p>
          <a:p>
            <a:pPr algn="ctr"/>
            <a:r>
              <a:rPr lang="en-GB" dirty="0">
                <a:solidFill>
                  <a:schemeClr val="tx1"/>
                </a:solidFill>
                <a:latin typeface="Poppins" panose="00000500000000000000" pitchFamily="2" charset="0"/>
                <a:cs typeface="Poppins" panose="00000500000000000000" pitchFamily="2" charset="0"/>
              </a:rPr>
              <a:t>Office / admin assistant</a:t>
            </a:r>
          </a:p>
          <a:p>
            <a:pPr algn="ctr"/>
            <a:endParaRPr lang="en-GB" dirty="0">
              <a:solidFill>
                <a:schemeClr val="tx1"/>
              </a:solidFill>
              <a:latin typeface="Poppins" panose="00000500000000000000" pitchFamily="2" charset="0"/>
              <a:cs typeface="Poppins" panose="00000500000000000000" pitchFamily="2" charset="0"/>
            </a:endParaRPr>
          </a:p>
        </p:txBody>
      </p:sp>
      <p:sp>
        <p:nvSpPr>
          <p:cNvPr id="10" name="Rectangle 9">
            <a:extLst>
              <a:ext uri="{FF2B5EF4-FFF2-40B4-BE49-F238E27FC236}">
                <a16:creationId xmlns:a16="http://schemas.microsoft.com/office/drawing/2014/main" id="{DD905BE3-A8DF-F6EB-DA15-B25900EF5086}"/>
              </a:ext>
            </a:extLst>
          </p:cNvPr>
          <p:cNvSpPr/>
          <p:nvPr/>
        </p:nvSpPr>
        <p:spPr>
          <a:xfrm>
            <a:off x="1287735" y="2061637"/>
            <a:ext cx="2000049" cy="2097246"/>
          </a:xfrm>
          <a:prstGeom prst="rect">
            <a:avLst/>
          </a:prstGeom>
          <a:noFill/>
          <a:ln w="19050">
            <a:solidFill>
              <a:srgbClr val="FEC507"/>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b"/>
          <a:lstStyle/>
          <a:p>
            <a:pPr algn="ctr"/>
            <a:r>
              <a:rPr lang="en-GB" dirty="0">
                <a:solidFill>
                  <a:schemeClr val="tx1"/>
                </a:solidFill>
                <a:latin typeface="Poppins"/>
                <a:cs typeface="Poppins"/>
              </a:rPr>
              <a:t>Care/ healthcare worker</a:t>
            </a:r>
          </a:p>
        </p:txBody>
      </p:sp>
      <p:sp>
        <p:nvSpPr>
          <p:cNvPr id="13" name="Rectangle 12">
            <a:extLst>
              <a:ext uri="{FF2B5EF4-FFF2-40B4-BE49-F238E27FC236}">
                <a16:creationId xmlns:a16="http://schemas.microsoft.com/office/drawing/2014/main" id="{F16E7E04-C865-A3B1-1DD5-FDDA9CDD9F9E}"/>
              </a:ext>
            </a:extLst>
          </p:cNvPr>
          <p:cNvSpPr/>
          <p:nvPr/>
        </p:nvSpPr>
        <p:spPr>
          <a:xfrm>
            <a:off x="9968659" y="2061637"/>
            <a:ext cx="2000049" cy="2097246"/>
          </a:xfrm>
          <a:prstGeom prst="rect">
            <a:avLst/>
          </a:prstGeom>
          <a:noFill/>
          <a:ln w="19050">
            <a:solidFill>
              <a:srgbClr val="FEC507"/>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b"/>
          <a:lstStyle/>
          <a:p>
            <a:pPr algn="ctr"/>
            <a:endParaRPr lang="en-GB" dirty="0">
              <a:solidFill>
                <a:schemeClr val="tx1"/>
              </a:solidFill>
              <a:latin typeface="Poppins"/>
              <a:cs typeface="Poppins"/>
            </a:endParaRPr>
          </a:p>
          <a:p>
            <a:pPr algn="ctr"/>
            <a:endParaRPr lang="en-GB" dirty="0">
              <a:solidFill>
                <a:schemeClr val="tx1"/>
              </a:solidFill>
              <a:latin typeface="Poppins"/>
              <a:cs typeface="Poppins"/>
            </a:endParaRPr>
          </a:p>
          <a:p>
            <a:pPr algn="ctr"/>
            <a:endParaRPr lang="en-GB" dirty="0">
              <a:solidFill>
                <a:schemeClr val="tx1"/>
              </a:solidFill>
              <a:latin typeface="Poppins"/>
              <a:cs typeface="Poppins"/>
            </a:endParaRPr>
          </a:p>
          <a:p>
            <a:pPr algn="ctr"/>
            <a:endParaRPr lang="en-GB" dirty="0">
              <a:solidFill>
                <a:schemeClr val="tx1"/>
              </a:solidFill>
              <a:latin typeface="Poppins"/>
              <a:cs typeface="Poppins"/>
            </a:endParaRPr>
          </a:p>
          <a:p>
            <a:pPr algn="ctr"/>
            <a:endParaRPr lang="en-GB" dirty="0">
              <a:solidFill>
                <a:schemeClr val="tx1"/>
              </a:solidFill>
              <a:latin typeface="Poppins"/>
              <a:cs typeface="Poppins"/>
            </a:endParaRPr>
          </a:p>
          <a:p>
            <a:pPr algn="ctr"/>
            <a:endParaRPr lang="en-GB" dirty="0">
              <a:solidFill>
                <a:schemeClr val="tx1"/>
              </a:solidFill>
              <a:latin typeface="Poppins"/>
              <a:cs typeface="Poppins"/>
            </a:endParaRPr>
          </a:p>
          <a:p>
            <a:pPr algn="ctr"/>
            <a:endParaRPr lang="en-GB" dirty="0">
              <a:solidFill>
                <a:schemeClr val="tx1"/>
              </a:solidFill>
              <a:latin typeface="Poppins"/>
              <a:cs typeface="Poppins"/>
            </a:endParaRPr>
          </a:p>
          <a:p>
            <a:pPr algn="ctr"/>
            <a:r>
              <a:rPr lang="en-GB">
                <a:solidFill>
                  <a:schemeClr val="tx1"/>
                </a:solidFill>
                <a:latin typeface="Poppins"/>
                <a:cs typeface="Poppins"/>
              </a:rPr>
              <a:t>Chef</a:t>
            </a:r>
            <a:endParaRPr lang="en-GB">
              <a:solidFill>
                <a:schemeClr val="tx1"/>
              </a:solidFill>
            </a:endParaRPr>
          </a:p>
          <a:p>
            <a:pPr algn="ctr"/>
            <a:endParaRPr lang="en-GB" dirty="0">
              <a:solidFill>
                <a:schemeClr val="tx1"/>
              </a:solidFill>
              <a:latin typeface="Poppins" panose="00000500000000000000" pitchFamily="2" charset="0"/>
              <a:cs typeface="Poppins" panose="00000500000000000000" pitchFamily="2" charset="0"/>
            </a:endParaRPr>
          </a:p>
        </p:txBody>
      </p:sp>
      <p:sp>
        <p:nvSpPr>
          <p:cNvPr id="15" name="Rectangle 14">
            <a:extLst>
              <a:ext uri="{FF2B5EF4-FFF2-40B4-BE49-F238E27FC236}">
                <a16:creationId xmlns:a16="http://schemas.microsoft.com/office/drawing/2014/main" id="{247BB15C-B504-F974-D0EF-6C694E91D6E0}"/>
              </a:ext>
            </a:extLst>
          </p:cNvPr>
          <p:cNvSpPr/>
          <p:nvPr/>
        </p:nvSpPr>
        <p:spPr>
          <a:xfrm>
            <a:off x="7817128" y="4406909"/>
            <a:ext cx="2000049" cy="2097246"/>
          </a:xfrm>
          <a:prstGeom prst="rect">
            <a:avLst/>
          </a:prstGeom>
          <a:noFill/>
          <a:ln w="19050">
            <a:solidFill>
              <a:srgbClr val="FEC507"/>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b"/>
          <a:lstStyle/>
          <a:p>
            <a:pPr algn="ctr"/>
            <a:r>
              <a:rPr lang="en-GB" dirty="0">
                <a:solidFill>
                  <a:schemeClr val="tx1"/>
                </a:solidFill>
                <a:latin typeface="Poppins" panose="00000500000000000000" pitchFamily="2" charset="0"/>
                <a:cs typeface="Poppins" panose="00000500000000000000" pitchFamily="2" charset="0"/>
              </a:rPr>
              <a:t>Pre-school</a:t>
            </a:r>
          </a:p>
          <a:p>
            <a:pPr algn="ctr"/>
            <a:r>
              <a:rPr lang="en-GB" dirty="0">
                <a:solidFill>
                  <a:schemeClr val="tx1"/>
                </a:solidFill>
                <a:latin typeface="Poppins"/>
                <a:cs typeface="Poppins"/>
              </a:rPr>
              <a:t>childcare teacher</a:t>
            </a:r>
          </a:p>
        </p:txBody>
      </p:sp>
      <p:sp>
        <p:nvSpPr>
          <p:cNvPr id="17" name="Rectangle 16">
            <a:extLst>
              <a:ext uri="{FF2B5EF4-FFF2-40B4-BE49-F238E27FC236}">
                <a16:creationId xmlns:a16="http://schemas.microsoft.com/office/drawing/2014/main" id="{FC94D9F4-EE22-9900-DF05-48FDE348E376}"/>
              </a:ext>
            </a:extLst>
          </p:cNvPr>
          <p:cNvSpPr/>
          <p:nvPr/>
        </p:nvSpPr>
        <p:spPr>
          <a:xfrm>
            <a:off x="5646591" y="2066912"/>
            <a:ext cx="2000049" cy="2097246"/>
          </a:xfrm>
          <a:prstGeom prst="rect">
            <a:avLst/>
          </a:prstGeom>
          <a:noFill/>
          <a:ln w="19050">
            <a:solidFill>
              <a:srgbClr val="FEC507"/>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dirty="0">
                <a:solidFill>
                  <a:schemeClr val="tx1"/>
                </a:solidFill>
                <a:latin typeface="Poppins" panose="00000500000000000000" pitchFamily="2" charset="0"/>
                <a:cs typeface="Poppins" panose="00000500000000000000" pitchFamily="2" charset="0"/>
              </a:rPr>
              <a:t>Cleaner/ caretaker </a:t>
            </a:r>
          </a:p>
          <a:p>
            <a:pPr algn="ctr"/>
            <a:endParaRPr lang="en-GB" dirty="0">
              <a:solidFill>
                <a:schemeClr val="tx1"/>
              </a:solidFill>
              <a:latin typeface="Poppins" panose="00000500000000000000" pitchFamily="2" charset="0"/>
              <a:cs typeface="Poppins" panose="00000500000000000000" pitchFamily="2" charset="0"/>
            </a:endParaRPr>
          </a:p>
        </p:txBody>
      </p:sp>
      <p:sp>
        <p:nvSpPr>
          <p:cNvPr id="20" name="Rectangle 19">
            <a:extLst>
              <a:ext uri="{FF2B5EF4-FFF2-40B4-BE49-F238E27FC236}">
                <a16:creationId xmlns:a16="http://schemas.microsoft.com/office/drawing/2014/main" id="{77C87F74-65DD-4A9D-2D2F-5BC2F90CA93F}"/>
              </a:ext>
            </a:extLst>
          </p:cNvPr>
          <p:cNvSpPr/>
          <p:nvPr/>
        </p:nvSpPr>
        <p:spPr>
          <a:xfrm>
            <a:off x="1282390" y="4406909"/>
            <a:ext cx="2000049" cy="2097246"/>
          </a:xfrm>
          <a:prstGeom prst="rect">
            <a:avLst/>
          </a:prstGeom>
          <a:noFill/>
          <a:ln w="19050">
            <a:solidFill>
              <a:srgbClr val="FEC507"/>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b"/>
          <a:lstStyle/>
          <a:p>
            <a:pPr algn="ctr"/>
            <a:r>
              <a:rPr lang="en-GB" dirty="0">
                <a:solidFill>
                  <a:schemeClr val="tx1"/>
                </a:solidFill>
                <a:latin typeface="Poppins" panose="00000500000000000000" pitchFamily="2" charset="0"/>
                <a:cs typeface="Poppins" panose="00000500000000000000" pitchFamily="2" charset="0"/>
              </a:rPr>
              <a:t>Warehouse worker</a:t>
            </a:r>
          </a:p>
          <a:p>
            <a:pPr algn="ctr"/>
            <a:endParaRPr lang="en-GB" dirty="0">
              <a:solidFill>
                <a:schemeClr val="tx1"/>
              </a:solidFill>
              <a:latin typeface="Poppins" panose="00000500000000000000" pitchFamily="2" charset="0"/>
              <a:cs typeface="Poppins" panose="00000500000000000000" pitchFamily="2" charset="0"/>
            </a:endParaRPr>
          </a:p>
        </p:txBody>
      </p:sp>
      <p:sp>
        <p:nvSpPr>
          <p:cNvPr id="22" name="Rectangle 21">
            <a:extLst>
              <a:ext uri="{FF2B5EF4-FFF2-40B4-BE49-F238E27FC236}">
                <a16:creationId xmlns:a16="http://schemas.microsoft.com/office/drawing/2014/main" id="{BD79022E-C82F-D233-8054-DF30BA4414EA}"/>
              </a:ext>
            </a:extLst>
          </p:cNvPr>
          <p:cNvSpPr/>
          <p:nvPr/>
        </p:nvSpPr>
        <p:spPr>
          <a:xfrm>
            <a:off x="5649289" y="4406910"/>
            <a:ext cx="2000049" cy="2097246"/>
          </a:xfrm>
          <a:prstGeom prst="rect">
            <a:avLst/>
          </a:prstGeom>
          <a:noFill/>
          <a:ln w="19050">
            <a:solidFill>
              <a:srgbClr val="FEC507"/>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lnSpc>
                <a:spcPct val="80000"/>
              </a:lnSpc>
            </a:pPr>
            <a:endParaRPr lang="en-GB" dirty="0">
              <a:solidFill>
                <a:schemeClr val="tx1"/>
              </a:solidFill>
              <a:latin typeface="Poppins" panose="00000500000000000000" pitchFamily="2" charset="0"/>
              <a:cs typeface="Poppins" panose="00000500000000000000" pitchFamily="2" charset="0"/>
            </a:endParaRPr>
          </a:p>
          <a:p>
            <a:pPr algn="ctr">
              <a:lnSpc>
                <a:spcPct val="80000"/>
              </a:lnSpc>
            </a:pPr>
            <a:endParaRPr lang="en-GB" dirty="0">
              <a:solidFill>
                <a:schemeClr val="tx1"/>
              </a:solidFill>
              <a:latin typeface="Poppins" panose="00000500000000000000" pitchFamily="2" charset="0"/>
              <a:cs typeface="Poppins" panose="00000500000000000000" pitchFamily="2" charset="0"/>
            </a:endParaRPr>
          </a:p>
          <a:p>
            <a:pPr algn="ctr">
              <a:lnSpc>
                <a:spcPct val="80000"/>
              </a:lnSpc>
            </a:pPr>
            <a:endParaRPr lang="en-GB" dirty="0">
              <a:solidFill>
                <a:schemeClr val="tx1"/>
              </a:solidFill>
              <a:latin typeface="Poppins" panose="00000500000000000000" pitchFamily="2" charset="0"/>
              <a:cs typeface="Poppins" panose="00000500000000000000" pitchFamily="2" charset="0"/>
            </a:endParaRPr>
          </a:p>
          <a:p>
            <a:pPr algn="ctr"/>
            <a:r>
              <a:rPr lang="en-GB" dirty="0">
                <a:solidFill>
                  <a:schemeClr val="tx1"/>
                </a:solidFill>
                <a:latin typeface="Poppins" panose="00000500000000000000" pitchFamily="2" charset="0"/>
                <a:cs typeface="Poppins" panose="00000500000000000000" pitchFamily="2" charset="0"/>
              </a:rPr>
              <a:t>Retail store manager/ supervisor</a:t>
            </a:r>
          </a:p>
        </p:txBody>
      </p:sp>
      <p:sp>
        <p:nvSpPr>
          <p:cNvPr id="24" name="Rectangle 23">
            <a:extLst>
              <a:ext uri="{FF2B5EF4-FFF2-40B4-BE49-F238E27FC236}">
                <a16:creationId xmlns:a16="http://schemas.microsoft.com/office/drawing/2014/main" id="{A8A80E2D-235B-1BCD-5A9E-4443DA9B3C30}"/>
              </a:ext>
            </a:extLst>
          </p:cNvPr>
          <p:cNvSpPr/>
          <p:nvPr/>
        </p:nvSpPr>
        <p:spPr>
          <a:xfrm>
            <a:off x="3481449" y="4410539"/>
            <a:ext cx="2000049" cy="2097246"/>
          </a:xfrm>
          <a:prstGeom prst="rect">
            <a:avLst/>
          </a:prstGeom>
          <a:noFill/>
          <a:ln w="19050">
            <a:solidFill>
              <a:srgbClr val="FEC507"/>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dirty="0">
                <a:solidFill>
                  <a:schemeClr val="tx1"/>
                </a:solidFill>
                <a:latin typeface="Poppins" panose="00000500000000000000" pitchFamily="2" charset="0"/>
                <a:cs typeface="Poppins" panose="00000500000000000000" pitchFamily="2" charset="0"/>
              </a:rPr>
              <a:t>Retail sales associate</a:t>
            </a:r>
          </a:p>
          <a:p>
            <a:pPr algn="ctr"/>
            <a:endParaRPr lang="en-GB" dirty="0">
              <a:solidFill>
                <a:schemeClr val="tx1"/>
              </a:solidFill>
              <a:latin typeface="Poppins" panose="00000500000000000000" pitchFamily="2" charset="0"/>
              <a:cs typeface="Poppins" panose="00000500000000000000" pitchFamily="2" charset="0"/>
            </a:endParaRPr>
          </a:p>
        </p:txBody>
      </p:sp>
      <p:sp>
        <p:nvSpPr>
          <p:cNvPr id="26" name="Rectangle 25">
            <a:extLst>
              <a:ext uri="{FF2B5EF4-FFF2-40B4-BE49-F238E27FC236}">
                <a16:creationId xmlns:a16="http://schemas.microsoft.com/office/drawing/2014/main" id="{BA582D57-3487-17CC-01BD-4B090E43C803}"/>
              </a:ext>
            </a:extLst>
          </p:cNvPr>
          <p:cNvSpPr/>
          <p:nvPr/>
        </p:nvSpPr>
        <p:spPr>
          <a:xfrm>
            <a:off x="9968659" y="4406910"/>
            <a:ext cx="2000049" cy="2097246"/>
          </a:xfrm>
          <a:prstGeom prst="rect">
            <a:avLst/>
          </a:prstGeom>
          <a:noFill/>
          <a:ln w="19050">
            <a:solidFill>
              <a:srgbClr val="FEC507"/>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dirty="0">
                <a:solidFill>
                  <a:schemeClr val="tx1"/>
                </a:solidFill>
                <a:latin typeface="Poppins" panose="00000500000000000000" pitchFamily="2" charset="0"/>
                <a:cs typeface="Poppins" panose="00000500000000000000" pitchFamily="2" charset="0"/>
              </a:rPr>
              <a:t>Software developer/ engineer</a:t>
            </a:r>
          </a:p>
        </p:txBody>
      </p:sp>
      <p:sp>
        <p:nvSpPr>
          <p:cNvPr id="27" name="Rectangle 26">
            <a:extLst>
              <a:ext uri="{FF2B5EF4-FFF2-40B4-BE49-F238E27FC236}">
                <a16:creationId xmlns:a16="http://schemas.microsoft.com/office/drawing/2014/main" id="{5D521280-2C3C-3D96-7F94-84E02F37171E}"/>
              </a:ext>
            </a:extLst>
          </p:cNvPr>
          <p:cNvSpPr/>
          <p:nvPr/>
        </p:nvSpPr>
        <p:spPr>
          <a:xfrm>
            <a:off x="7805266" y="2061637"/>
            <a:ext cx="2000049" cy="2097246"/>
          </a:xfrm>
          <a:prstGeom prst="rect">
            <a:avLst/>
          </a:prstGeom>
          <a:noFill/>
          <a:ln w="19050">
            <a:solidFill>
              <a:srgbClr val="FEC507"/>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dirty="0">
                <a:solidFill>
                  <a:schemeClr val="tx1"/>
                </a:solidFill>
                <a:latin typeface="Poppins" panose="00000500000000000000" pitchFamily="2" charset="0"/>
                <a:cs typeface="Poppins" panose="00000500000000000000" pitchFamily="2" charset="0"/>
              </a:rPr>
              <a:t>Customer service representative</a:t>
            </a:r>
          </a:p>
        </p:txBody>
      </p:sp>
      <p:sp>
        <p:nvSpPr>
          <p:cNvPr id="6" name="Rectangle 5">
            <a:extLst>
              <a:ext uri="{FF2B5EF4-FFF2-40B4-BE49-F238E27FC236}">
                <a16:creationId xmlns:a16="http://schemas.microsoft.com/office/drawing/2014/main" id="{6A2CE064-2DB9-70A3-923D-2CBA3A4EFA91}"/>
              </a:ext>
            </a:extLst>
          </p:cNvPr>
          <p:cNvSpPr/>
          <p:nvPr/>
        </p:nvSpPr>
        <p:spPr>
          <a:xfrm>
            <a:off x="1264688" y="934717"/>
            <a:ext cx="576000" cy="66702"/>
          </a:xfrm>
          <a:prstGeom prst="rect">
            <a:avLst/>
          </a:prstGeom>
          <a:solidFill>
            <a:srgbClr val="FEC5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a:extLst>
              <a:ext uri="{FF2B5EF4-FFF2-40B4-BE49-F238E27FC236}">
                <a16:creationId xmlns:a16="http://schemas.microsoft.com/office/drawing/2014/main" id="{0DA7BD7D-A89A-E507-FA9D-FB8C77A2A82C}"/>
              </a:ext>
            </a:extLst>
          </p:cNvPr>
          <p:cNvSpPr txBox="1"/>
          <p:nvPr/>
        </p:nvSpPr>
        <p:spPr>
          <a:xfrm>
            <a:off x="1165084" y="1123260"/>
            <a:ext cx="11026916" cy="830997"/>
          </a:xfrm>
          <a:prstGeom prst="rect">
            <a:avLst/>
          </a:prstGeom>
          <a:noFill/>
        </p:spPr>
        <p:txBody>
          <a:bodyPr wrap="square" rtlCol="0">
            <a:spAutoFit/>
          </a:bodyPr>
          <a:lstStyle/>
          <a:p>
            <a:r>
              <a:rPr lang="en-US" sz="2400" dirty="0">
                <a:latin typeface="Poppins" panose="00000500000000000000" pitchFamily="2" charset="0"/>
                <a:cs typeface="Poppins" panose="00000500000000000000" pitchFamily="2" charset="0"/>
              </a:rPr>
              <a:t>Occupations most commonly advertised online in the last 12 months in Hampshire.</a:t>
            </a:r>
            <a:endParaRPr lang="en-GB" sz="2400" b="1" dirty="0">
              <a:latin typeface="Poppins" panose="00000500000000000000" pitchFamily="2" charset="0"/>
              <a:cs typeface="Poppins" panose="00000500000000000000" pitchFamily="2" charset="0"/>
            </a:endParaRPr>
          </a:p>
        </p:txBody>
      </p:sp>
      <p:pic>
        <p:nvPicPr>
          <p:cNvPr id="41" name="Picture 12">
            <a:extLst>
              <a:ext uri="{FF2B5EF4-FFF2-40B4-BE49-F238E27FC236}">
                <a16:creationId xmlns:a16="http://schemas.microsoft.com/office/drawing/2014/main" id="{24BDEA3E-9033-24F2-3CA7-63C750809704}"/>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p:blipFill>
        <p:spPr bwMode="auto">
          <a:xfrm>
            <a:off x="1756759" y="2146946"/>
            <a:ext cx="1041209" cy="1041210"/>
          </a:xfrm>
          <a:prstGeom prst="rect">
            <a:avLst/>
          </a:prstGeom>
          <a:noFill/>
          <a:extLst>
            <a:ext uri="{909E8E84-426E-40DD-AFC4-6F175D3DCCD1}">
              <a14:hiddenFill xmlns:a14="http://schemas.microsoft.com/office/drawing/2010/main">
                <a:solidFill>
                  <a:srgbClr val="FFFFFF"/>
                </a:solidFill>
              </a14:hiddenFill>
            </a:ext>
          </a:extLst>
        </p:spPr>
      </p:pic>
      <p:pic>
        <p:nvPicPr>
          <p:cNvPr id="42" name="Graphic 41">
            <a:extLst>
              <a:ext uri="{FF2B5EF4-FFF2-40B4-BE49-F238E27FC236}">
                <a16:creationId xmlns:a16="http://schemas.microsoft.com/office/drawing/2014/main" id="{E1E5D4C3-A264-7B70-8703-15FFA51DB53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146210" y="2208645"/>
            <a:ext cx="1000810" cy="962133"/>
          </a:xfrm>
          <a:prstGeom prst="rect">
            <a:avLst/>
          </a:prstGeom>
        </p:spPr>
      </p:pic>
      <p:pic>
        <p:nvPicPr>
          <p:cNvPr id="44" name="Picture 43">
            <a:extLst>
              <a:ext uri="{FF2B5EF4-FFF2-40B4-BE49-F238E27FC236}">
                <a16:creationId xmlns:a16="http://schemas.microsoft.com/office/drawing/2014/main" id="{28558AC6-B4D1-D913-1D16-06E60CF37E69}"/>
              </a:ext>
            </a:extLst>
          </p:cNvPr>
          <p:cNvPicPr>
            <a:picLocks noChangeAspect="1"/>
          </p:cNvPicPr>
          <p:nvPr/>
        </p:nvPicPr>
        <p:blipFill>
          <a:blip r:embed="rId6"/>
          <a:stretch>
            <a:fillRect/>
          </a:stretch>
        </p:blipFill>
        <p:spPr>
          <a:xfrm>
            <a:off x="3971581" y="2215726"/>
            <a:ext cx="934051" cy="934051"/>
          </a:xfrm>
          <a:prstGeom prst="rect">
            <a:avLst/>
          </a:prstGeom>
        </p:spPr>
      </p:pic>
      <p:pic>
        <p:nvPicPr>
          <p:cNvPr id="45" name="Graphic 44">
            <a:extLst>
              <a:ext uri="{FF2B5EF4-FFF2-40B4-BE49-F238E27FC236}">
                <a16:creationId xmlns:a16="http://schemas.microsoft.com/office/drawing/2014/main" id="{866A3828-B4A2-0D79-EA38-D0AA6DABEA8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830192" y="4658920"/>
            <a:ext cx="894342" cy="861089"/>
          </a:xfrm>
          <a:prstGeom prst="rect">
            <a:avLst/>
          </a:prstGeom>
        </p:spPr>
      </p:pic>
      <p:pic>
        <p:nvPicPr>
          <p:cNvPr id="46" name="Graphic 45">
            <a:extLst>
              <a:ext uri="{FF2B5EF4-FFF2-40B4-BE49-F238E27FC236}">
                <a16:creationId xmlns:a16="http://schemas.microsoft.com/office/drawing/2014/main" id="{B8DF7098-BEF7-8F22-9DFF-CA78D1D345C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239439" y="4658920"/>
            <a:ext cx="1155426" cy="796612"/>
          </a:xfrm>
          <a:prstGeom prst="rect">
            <a:avLst/>
          </a:prstGeom>
        </p:spPr>
      </p:pic>
      <p:pic>
        <p:nvPicPr>
          <p:cNvPr id="47" name="Graphic 46">
            <a:extLst>
              <a:ext uri="{FF2B5EF4-FFF2-40B4-BE49-F238E27FC236}">
                <a16:creationId xmlns:a16="http://schemas.microsoft.com/office/drawing/2014/main" id="{305A3369-146A-C8BE-A2DF-ECD334F0878E}"/>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386164" y="2213112"/>
            <a:ext cx="786812" cy="936665"/>
          </a:xfrm>
          <a:prstGeom prst="rect">
            <a:avLst/>
          </a:prstGeom>
        </p:spPr>
      </p:pic>
      <p:sp>
        <p:nvSpPr>
          <p:cNvPr id="3" name="TextBox 2">
            <a:extLst>
              <a:ext uri="{FF2B5EF4-FFF2-40B4-BE49-F238E27FC236}">
                <a16:creationId xmlns:a16="http://schemas.microsoft.com/office/drawing/2014/main" id="{EB5F13BD-70CE-F358-02A7-35C116232F05}"/>
              </a:ext>
            </a:extLst>
          </p:cNvPr>
          <p:cNvSpPr txBox="1"/>
          <p:nvPr/>
        </p:nvSpPr>
        <p:spPr>
          <a:xfrm>
            <a:off x="1333500" y="6596390"/>
            <a:ext cx="10715625" cy="261610"/>
          </a:xfrm>
          <a:prstGeom prst="rect">
            <a:avLst/>
          </a:prstGeom>
          <a:noFill/>
        </p:spPr>
        <p:txBody>
          <a:bodyPr wrap="square" rtlCol="0">
            <a:spAutoFit/>
          </a:bodyPr>
          <a:lstStyle/>
          <a:p>
            <a:pPr algn="r"/>
            <a:r>
              <a:rPr lang="en-US" sz="1050" b="1" dirty="0">
                <a:latin typeface="Poppins" panose="00000500000000000000" pitchFamily="2" charset="0"/>
                <a:cs typeface="Poppins" panose="00000500000000000000" pitchFamily="2" charset="0"/>
              </a:rPr>
              <a:t>Source:</a:t>
            </a:r>
            <a:r>
              <a:rPr lang="en-US" sz="1050" dirty="0">
                <a:latin typeface="Poppins" panose="00000500000000000000" pitchFamily="2" charset="0"/>
                <a:cs typeface="Poppins" panose="00000500000000000000" pitchFamily="2" charset="0"/>
              </a:rPr>
              <a:t> </a:t>
            </a:r>
            <a:r>
              <a:rPr lang="en-US" sz="1050" dirty="0" err="1">
                <a:latin typeface="Poppins" panose="00000500000000000000" pitchFamily="2" charset="0"/>
                <a:cs typeface="Poppins" panose="00000500000000000000" pitchFamily="2" charset="0"/>
              </a:rPr>
              <a:t>Lightcast</a:t>
            </a:r>
            <a:r>
              <a:rPr lang="en-US" sz="1050" dirty="0">
                <a:latin typeface="Poppins" panose="00000500000000000000" pitchFamily="2" charset="0"/>
                <a:cs typeface="Poppins" panose="00000500000000000000" pitchFamily="2" charset="0"/>
              </a:rPr>
              <a:t> - Online job postings - Hampshire -  last 12 months (data </a:t>
            </a:r>
            <a:r>
              <a:rPr kumimoji="0" lang="en-US" sz="1050" b="0" i="0" u="none" strike="noStrike" kern="1200" cap="none" spc="0" normalizeH="0" baseline="0" noProof="0" dirty="0">
                <a:ln>
                  <a:noFill/>
                </a:ln>
                <a:effectLst/>
                <a:uLnTx/>
                <a:uFillTx/>
                <a:latin typeface="Poppins" panose="00000500000000000000" pitchFamily="2" charset="0"/>
                <a:ea typeface="+mn-ea"/>
                <a:cs typeface="Poppins" panose="00000500000000000000" pitchFamily="2" charset="0"/>
              </a:rPr>
              <a:t>accessed 06/09/2024)</a:t>
            </a:r>
            <a:endParaRPr lang="en-GB" sz="1050" dirty="0">
              <a:latin typeface="Poppins" panose="00000500000000000000" pitchFamily="2" charset="0"/>
              <a:cs typeface="Poppins" panose="00000500000000000000" pitchFamily="2" charset="0"/>
            </a:endParaRPr>
          </a:p>
        </p:txBody>
      </p:sp>
      <p:pic>
        <p:nvPicPr>
          <p:cNvPr id="4" name="Graphic 3">
            <a:extLst>
              <a:ext uri="{FF2B5EF4-FFF2-40B4-BE49-F238E27FC236}">
                <a16:creationId xmlns:a16="http://schemas.microsoft.com/office/drawing/2014/main" id="{C858C4E3-9029-86FF-945D-1F800A109A95}"/>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0577495" y="4656979"/>
            <a:ext cx="902822" cy="798553"/>
          </a:xfrm>
          <a:prstGeom prst="rect">
            <a:avLst/>
          </a:prstGeom>
        </p:spPr>
      </p:pic>
      <p:grpSp>
        <p:nvGrpSpPr>
          <p:cNvPr id="5" name="Group 4">
            <a:extLst>
              <a:ext uri="{FF2B5EF4-FFF2-40B4-BE49-F238E27FC236}">
                <a16:creationId xmlns:a16="http://schemas.microsoft.com/office/drawing/2014/main" id="{141C0CE0-C655-16FC-D5D0-8DC111A16915}"/>
              </a:ext>
            </a:extLst>
          </p:cNvPr>
          <p:cNvGrpSpPr/>
          <p:nvPr/>
        </p:nvGrpSpPr>
        <p:grpSpPr>
          <a:xfrm>
            <a:off x="4257258" y="4644215"/>
            <a:ext cx="417212" cy="824080"/>
            <a:chOff x="6424825" y="5147287"/>
            <a:chExt cx="417212" cy="824080"/>
          </a:xfrm>
        </p:grpSpPr>
        <p:pic>
          <p:nvPicPr>
            <p:cNvPr id="8" name="Graphic 7">
              <a:extLst>
                <a:ext uri="{FF2B5EF4-FFF2-40B4-BE49-F238E27FC236}">
                  <a16:creationId xmlns:a16="http://schemas.microsoft.com/office/drawing/2014/main" id="{E92F381B-718C-ADAD-C0F4-B7E5CAA7F0C7}"/>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6424825" y="5147287"/>
              <a:ext cx="417212" cy="824080"/>
            </a:xfrm>
            <a:prstGeom prst="rect">
              <a:avLst/>
            </a:prstGeom>
          </p:spPr>
        </p:pic>
        <p:pic>
          <p:nvPicPr>
            <p:cNvPr id="9" name="Graphic 8">
              <a:extLst>
                <a:ext uri="{FF2B5EF4-FFF2-40B4-BE49-F238E27FC236}">
                  <a16:creationId xmlns:a16="http://schemas.microsoft.com/office/drawing/2014/main" id="{E7513352-891F-A0BC-DE40-9973E3F6DBE2}"/>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6566361" y="5374138"/>
              <a:ext cx="250574" cy="430040"/>
            </a:xfrm>
            <a:prstGeom prst="rect">
              <a:avLst/>
            </a:prstGeom>
          </p:spPr>
        </p:pic>
      </p:grpSp>
      <p:pic>
        <p:nvPicPr>
          <p:cNvPr id="11" name="Graphic 10">
            <a:extLst>
              <a:ext uri="{FF2B5EF4-FFF2-40B4-BE49-F238E27FC236}">
                <a16:creationId xmlns:a16="http://schemas.microsoft.com/office/drawing/2014/main" id="{385BC776-3D51-7D97-5CED-3A0609B2154A}"/>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6243777" y="4485808"/>
            <a:ext cx="797543" cy="1046775"/>
          </a:xfrm>
          <a:prstGeom prst="rect">
            <a:avLst/>
          </a:prstGeom>
        </p:spPr>
      </p:pic>
      <p:pic>
        <p:nvPicPr>
          <p:cNvPr id="12" name="Graphic 11">
            <a:extLst>
              <a:ext uri="{FF2B5EF4-FFF2-40B4-BE49-F238E27FC236}">
                <a16:creationId xmlns:a16="http://schemas.microsoft.com/office/drawing/2014/main" id="{8CD4E939-1E91-7B8D-C28A-B6D70E94CC45}"/>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10591872" y="2204456"/>
            <a:ext cx="766014" cy="1050533"/>
          </a:xfrm>
          <a:prstGeom prst="rect">
            <a:avLst/>
          </a:prstGeom>
        </p:spPr>
      </p:pic>
    </p:spTree>
    <p:extLst>
      <p:ext uri="{BB962C8B-B14F-4D97-AF65-F5344CB8AC3E}">
        <p14:creationId xmlns:p14="http://schemas.microsoft.com/office/powerpoint/2010/main" val="28145996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FE7391E-B7ED-CDD6-0BD1-5E030A2412AE}"/>
              </a:ext>
            </a:extLst>
          </p:cNvPr>
          <p:cNvSpPr>
            <a:spLocks noGrp="1"/>
          </p:cNvSpPr>
          <p:nvPr>
            <p:ph type="body" sz="quarter" idx="11"/>
          </p:nvPr>
        </p:nvSpPr>
        <p:spPr/>
        <p:txBody>
          <a:bodyPr>
            <a:normAutofit/>
          </a:bodyPr>
          <a:lstStyle/>
          <a:p>
            <a:r>
              <a:rPr lang="en-GB" dirty="0"/>
              <a:t>Employers</a:t>
            </a:r>
          </a:p>
        </p:txBody>
      </p:sp>
      <p:sp>
        <p:nvSpPr>
          <p:cNvPr id="5" name="Rectangle 4">
            <a:extLst>
              <a:ext uri="{FF2B5EF4-FFF2-40B4-BE49-F238E27FC236}">
                <a16:creationId xmlns:a16="http://schemas.microsoft.com/office/drawing/2014/main" id="{C8E545B7-ABA9-11B0-4AB8-EA790FC610C4}"/>
              </a:ext>
            </a:extLst>
          </p:cNvPr>
          <p:cNvSpPr/>
          <p:nvPr/>
        </p:nvSpPr>
        <p:spPr>
          <a:xfrm>
            <a:off x="1308433" y="2081090"/>
            <a:ext cx="1996686" cy="1358181"/>
          </a:xfrm>
          <a:prstGeom prst="rect">
            <a:avLst/>
          </a:prstGeom>
          <a:noFill/>
          <a:ln w="19050">
            <a:solidFill>
              <a:srgbClr val="FEC5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Open Sans"/>
              <a:ea typeface="+mn-ea"/>
              <a:cs typeface="+mn-cs"/>
            </a:endParaRPr>
          </a:p>
        </p:txBody>
      </p:sp>
      <p:sp>
        <p:nvSpPr>
          <p:cNvPr id="7" name="Rectangle 6">
            <a:extLst>
              <a:ext uri="{FF2B5EF4-FFF2-40B4-BE49-F238E27FC236}">
                <a16:creationId xmlns:a16="http://schemas.microsoft.com/office/drawing/2014/main" id="{8DB7E7AE-0069-C27F-A3F0-05B88852E1DC}"/>
              </a:ext>
            </a:extLst>
          </p:cNvPr>
          <p:cNvSpPr/>
          <p:nvPr/>
        </p:nvSpPr>
        <p:spPr>
          <a:xfrm>
            <a:off x="3478744" y="2081090"/>
            <a:ext cx="1996686" cy="1358181"/>
          </a:xfrm>
          <a:prstGeom prst="rect">
            <a:avLst/>
          </a:prstGeom>
          <a:noFill/>
          <a:ln w="19050">
            <a:solidFill>
              <a:srgbClr val="FEC5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Open Sans"/>
              <a:ea typeface="+mn-ea"/>
              <a:cs typeface="+mn-cs"/>
            </a:endParaRPr>
          </a:p>
        </p:txBody>
      </p:sp>
      <p:sp>
        <p:nvSpPr>
          <p:cNvPr id="8" name="Rectangle 7">
            <a:extLst>
              <a:ext uri="{FF2B5EF4-FFF2-40B4-BE49-F238E27FC236}">
                <a16:creationId xmlns:a16="http://schemas.microsoft.com/office/drawing/2014/main" id="{0B5AE22D-E031-9046-B100-2597C56E04E8}"/>
              </a:ext>
            </a:extLst>
          </p:cNvPr>
          <p:cNvSpPr/>
          <p:nvPr/>
        </p:nvSpPr>
        <p:spPr>
          <a:xfrm>
            <a:off x="5631692" y="2081090"/>
            <a:ext cx="1996686" cy="1358181"/>
          </a:xfrm>
          <a:prstGeom prst="rect">
            <a:avLst/>
          </a:prstGeom>
          <a:noFill/>
          <a:ln w="19050">
            <a:solidFill>
              <a:srgbClr val="FEC5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Open Sans"/>
              <a:ea typeface="+mn-ea"/>
              <a:cs typeface="+mn-cs"/>
            </a:endParaRPr>
          </a:p>
        </p:txBody>
      </p:sp>
      <p:sp>
        <p:nvSpPr>
          <p:cNvPr id="9" name="Rectangle 8">
            <a:extLst>
              <a:ext uri="{FF2B5EF4-FFF2-40B4-BE49-F238E27FC236}">
                <a16:creationId xmlns:a16="http://schemas.microsoft.com/office/drawing/2014/main" id="{13BC6C0D-AA6F-72A1-6910-72327080C7B2}"/>
              </a:ext>
            </a:extLst>
          </p:cNvPr>
          <p:cNvSpPr/>
          <p:nvPr/>
        </p:nvSpPr>
        <p:spPr>
          <a:xfrm>
            <a:off x="7775959" y="2081090"/>
            <a:ext cx="1996686" cy="1358181"/>
          </a:xfrm>
          <a:prstGeom prst="rect">
            <a:avLst/>
          </a:prstGeom>
          <a:noFill/>
          <a:ln w="19050">
            <a:solidFill>
              <a:srgbClr val="FEC5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Open Sans"/>
              <a:ea typeface="+mn-ea"/>
              <a:cs typeface="+mn-cs"/>
            </a:endParaRPr>
          </a:p>
        </p:txBody>
      </p:sp>
      <p:sp>
        <p:nvSpPr>
          <p:cNvPr id="10" name="Rectangle 9">
            <a:extLst>
              <a:ext uri="{FF2B5EF4-FFF2-40B4-BE49-F238E27FC236}">
                <a16:creationId xmlns:a16="http://schemas.microsoft.com/office/drawing/2014/main" id="{B5E81623-E03C-22A2-2CE3-0F11D91E3924}"/>
              </a:ext>
            </a:extLst>
          </p:cNvPr>
          <p:cNvSpPr/>
          <p:nvPr/>
        </p:nvSpPr>
        <p:spPr>
          <a:xfrm>
            <a:off x="9946270" y="2081090"/>
            <a:ext cx="1996686" cy="1358181"/>
          </a:xfrm>
          <a:prstGeom prst="rect">
            <a:avLst/>
          </a:prstGeom>
          <a:noFill/>
          <a:ln w="19050">
            <a:solidFill>
              <a:srgbClr val="FEC5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Open Sans"/>
              <a:ea typeface="+mn-ea"/>
              <a:cs typeface="+mn-cs"/>
            </a:endParaRPr>
          </a:p>
        </p:txBody>
      </p:sp>
      <p:sp>
        <p:nvSpPr>
          <p:cNvPr id="11" name="Rectangle 10">
            <a:extLst>
              <a:ext uri="{FF2B5EF4-FFF2-40B4-BE49-F238E27FC236}">
                <a16:creationId xmlns:a16="http://schemas.microsoft.com/office/drawing/2014/main" id="{2E19F490-7C0A-D370-D753-BE725AB97CFC}"/>
              </a:ext>
            </a:extLst>
          </p:cNvPr>
          <p:cNvSpPr/>
          <p:nvPr/>
        </p:nvSpPr>
        <p:spPr>
          <a:xfrm>
            <a:off x="1308433" y="3593555"/>
            <a:ext cx="1996686" cy="1358181"/>
          </a:xfrm>
          <a:prstGeom prst="rect">
            <a:avLst/>
          </a:prstGeom>
          <a:noFill/>
          <a:ln w="19050">
            <a:solidFill>
              <a:srgbClr val="FEC5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Open Sans"/>
              <a:ea typeface="+mn-ea"/>
              <a:cs typeface="+mn-cs"/>
            </a:endParaRPr>
          </a:p>
        </p:txBody>
      </p:sp>
      <p:sp>
        <p:nvSpPr>
          <p:cNvPr id="12" name="Rectangle 11">
            <a:extLst>
              <a:ext uri="{FF2B5EF4-FFF2-40B4-BE49-F238E27FC236}">
                <a16:creationId xmlns:a16="http://schemas.microsoft.com/office/drawing/2014/main" id="{83A51055-2688-D069-C4B2-E3E430726FF5}"/>
              </a:ext>
            </a:extLst>
          </p:cNvPr>
          <p:cNvSpPr/>
          <p:nvPr/>
        </p:nvSpPr>
        <p:spPr>
          <a:xfrm>
            <a:off x="3478744" y="3593555"/>
            <a:ext cx="1996686" cy="1358181"/>
          </a:xfrm>
          <a:prstGeom prst="rect">
            <a:avLst/>
          </a:prstGeom>
          <a:noFill/>
          <a:ln w="19050">
            <a:solidFill>
              <a:srgbClr val="FEC5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Open Sans"/>
              <a:ea typeface="+mn-ea"/>
              <a:cs typeface="+mn-cs"/>
            </a:endParaRPr>
          </a:p>
        </p:txBody>
      </p:sp>
      <p:sp>
        <p:nvSpPr>
          <p:cNvPr id="13" name="Rectangle 12">
            <a:extLst>
              <a:ext uri="{FF2B5EF4-FFF2-40B4-BE49-F238E27FC236}">
                <a16:creationId xmlns:a16="http://schemas.microsoft.com/office/drawing/2014/main" id="{C5642CAD-0EB7-77B0-6C4A-24F48E15152C}"/>
              </a:ext>
            </a:extLst>
          </p:cNvPr>
          <p:cNvSpPr/>
          <p:nvPr/>
        </p:nvSpPr>
        <p:spPr>
          <a:xfrm>
            <a:off x="5631692" y="3593555"/>
            <a:ext cx="1996686" cy="1358181"/>
          </a:xfrm>
          <a:prstGeom prst="rect">
            <a:avLst/>
          </a:prstGeom>
          <a:noFill/>
          <a:ln w="19050">
            <a:solidFill>
              <a:srgbClr val="FEC5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Open Sans"/>
              <a:ea typeface="+mn-ea"/>
              <a:cs typeface="+mn-cs"/>
            </a:endParaRPr>
          </a:p>
        </p:txBody>
      </p:sp>
      <p:sp>
        <p:nvSpPr>
          <p:cNvPr id="14" name="Rectangle 13">
            <a:extLst>
              <a:ext uri="{FF2B5EF4-FFF2-40B4-BE49-F238E27FC236}">
                <a16:creationId xmlns:a16="http://schemas.microsoft.com/office/drawing/2014/main" id="{B4228C09-F747-ED85-F63F-463E720AC261}"/>
              </a:ext>
            </a:extLst>
          </p:cNvPr>
          <p:cNvSpPr/>
          <p:nvPr/>
        </p:nvSpPr>
        <p:spPr>
          <a:xfrm>
            <a:off x="7775959" y="3593555"/>
            <a:ext cx="1996686" cy="1358181"/>
          </a:xfrm>
          <a:prstGeom prst="rect">
            <a:avLst/>
          </a:prstGeom>
          <a:noFill/>
          <a:ln w="19050">
            <a:solidFill>
              <a:srgbClr val="FEC5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Open Sans"/>
              <a:ea typeface="+mn-ea"/>
              <a:cs typeface="+mn-cs"/>
            </a:endParaRPr>
          </a:p>
        </p:txBody>
      </p:sp>
      <p:sp>
        <p:nvSpPr>
          <p:cNvPr id="15" name="Rectangle 14">
            <a:extLst>
              <a:ext uri="{FF2B5EF4-FFF2-40B4-BE49-F238E27FC236}">
                <a16:creationId xmlns:a16="http://schemas.microsoft.com/office/drawing/2014/main" id="{F707A5AB-6111-602F-7BC9-6EC1A3FB0DD6}"/>
              </a:ext>
            </a:extLst>
          </p:cNvPr>
          <p:cNvSpPr/>
          <p:nvPr/>
        </p:nvSpPr>
        <p:spPr>
          <a:xfrm>
            <a:off x="9946270" y="3593555"/>
            <a:ext cx="1996686" cy="1358181"/>
          </a:xfrm>
          <a:prstGeom prst="rect">
            <a:avLst/>
          </a:prstGeom>
          <a:noFill/>
          <a:ln w="19050">
            <a:solidFill>
              <a:srgbClr val="FEC5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Open Sans"/>
              <a:ea typeface="+mn-ea"/>
              <a:cs typeface="+mn-cs"/>
            </a:endParaRPr>
          </a:p>
        </p:txBody>
      </p:sp>
      <p:sp>
        <p:nvSpPr>
          <p:cNvPr id="16" name="Rectangle 15">
            <a:extLst>
              <a:ext uri="{FF2B5EF4-FFF2-40B4-BE49-F238E27FC236}">
                <a16:creationId xmlns:a16="http://schemas.microsoft.com/office/drawing/2014/main" id="{74804BF8-5652-431E-45B8-A975439AB915}"/>
              </a:ext>
            </a:extLst>
          </p:cNvPr>
          <p:cNvSpPr/>
          <p:nvPr/>
        </p:nvSpPr>
        <p:spPr>
          <a:xfrm>
            <a:off x="1308433" y="5109526"/>
            <a:ext cx="1996686" cy="1358181"/>
          </a:xfrm>
          <a:prstGeom prst="rect">
            <a:avLst/>
          </a:prstGeom>
          <a:noFill/>
          <a:ln w="19050">
            <a:solidFill>
              <a:srgbClr val="FEC5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Open Sans"/>
              <a:ea typeface="+mn-ea"/>
              <a:cs typeface="+mn-cs"/>
            </a:endParaRPr>
          </a:p>
        </p:txBody>
      </p:sp>
      <p:sp>
        <p:nvSpPr>
          <p:cNvPr id="17" name="Rectangle 16">
            <a:extLst>
              <a:ext uri="{FF2B5EF4-FFF2-40B4-BE49-F238E27FC236}">
                <a16:creationId xmlns:a16="http://schemas.microsoft.com/office/drawing/2014/main" id="{B0FBAD2E-1D2F-A5D2-4871-5A855A7053E9}"/>
              </a:ext>
            </a:extLst>
          </p:cNvPr>
          <p:cNvSpPr/>
          <p:nvPr/>
        </p:nvSpPr>
        <p:spPr>
          <a:xfrm>
            <a:off x="3478744" y="5109526"/>
            <a:ext cx="1996686" cy="1358181"/>
          </a:xfrm>
          <a:prstGeom prst="rect">
            <a:avLst/>
          </a:prstGeom>
          <a:noFill/>
          <a:ln w="19050">
            <a:solidFill>
              <a:srgbClr val="FEC5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Open Sans"/>
              <a:ea typeface="+mn-ea"/>
              <a:cs typeface="+mn-cs"/>
            </a:endParaRPr>
          </a:p>
        </p:txBody>
      </p:sp>
      <p:sp>
        <p:nvSpPr>
          <p:cNvPr id="18" name="Rectangle 17">
            <a:extLst>
              <a:ext uri="{FF2B5EF4-FFF2-40B4-BE49-F238E27FC236}">
                <a16:creationId xmlns:a16="http://schemas.microsoft.com/office/drawing/2014/main" id="{DE119B6C-6B24-1A4F-07C1-A1FAAE436499}"/>
              </a:ext>
            </a:extLst>
          </p:cNvPr>
          <p:cNvSpPr/>
          <p:nvPr/>
        </p:nvSpPr>
        <p:spPr>
          <a:xfrm>
            <a:off x="5631692" y="5109526"/>
            <a:ext cx="1996686" cy="1358181"/>
          </a:xfrm>
          <a:prstGeom prst="rect">
            <a:avLst/>
          </a:prstGeom>
          <a:noFill/>
          <a:ln w="19050">
            <a:solidFill>
              <a:srgbClr val="FEC5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Open Sans"/>
              <a:ea typeface="+mn-ea"/>
              <a:cs typeface="+mn-cs"/>
            </a:endParaRPr>
          </a:p>
        </p:txBody>
      </p:sp>
      <p:sp>
        <p:nvSpPr>
          <p:cNvPr id="19" name="Rectangle 18">
            <a:extLst>
              <a:ext uri="{FF2B5EF4-FFF2-40B4-BE49-F238E27FC236}">
                <a16:creationId xmlns:a16="http://schemas.microsoft.com/office/drawing/2014/main" id="{FC160C67-FF14-C355-9596-C2EEDE24F9D0}"/>
              </a:ext>
            </a:extLst>
          </p:cNvPr>
          <p:cNvSpPr/>
          <p:nvPr/>
        </p:nvSpPr>
        <p:spPr>
          <a:xfrm>
            <a:off x="7775959" y="5109526"/>
            <a:ext cx="1996686" cy="1358181"/>
          </a:xfrm>
          <a:prstGeom prst="rect">
            <a:avLst/>
          </a:prstGeom>
          <a:noFill/>
          <a:ln w="19050">
            <a:solidFill>
              <a:srgbClr val="FEC5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Open Sans"/>
              <a:ea typeface="+mn-ea"/>
              <a:cs typeface="+mn-cs"/>
            </a:endParaRPr>
          </a:p>
        </p:txBody>
      </p:sp>
      <p:sp>
        <p:nvSpPr>
          <p:cNvPr id="20" name="Rectangle 19">
            <a:extLst>
              <a:ext uri="{FF2B5EF4-FFF2-40B4-BE49-F238E27FC236}">
                <a16:creationId xmlns:a16="http://schemas.microsoft.com/office/drawing/2014/main" id="{418BCD14-54ED-F993-206E-234B88AE1111}"/>
              </a:ext>
            </a:extLst>
          </p:cNvPr>
          <p:cNvSpPr/>
          <p:nvPr/>
        </p:nvSpPr>
        <p:spPr>
          <a:xfrm>
            <a:off x="9946270" y="5109526"/>
            <a:ext cx="1996686" cy="1358181"/>
          </a:xfrm>
          <a:prstGeom prst="rect">
            <a:avLst/>
          </a:prstGeom>
          <a:noFill/>
          <a:ln w="19050">
            <a:solidFill>
              <a:srgbClr val="FEC5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Open Sans"/>
              <a:ea typeface="+mn-ea"/>
              <a:cs typeface="+mn-cs"/>
            </a:endParaRPr>
          </a:p>
        </p:txBody>
      </p:sp>
      <p:sp>
        <p:nvSpPr>
          <p:cNvPr id="22" name="Rectangle 21">
            <a:extLst>
              <a:ext uri="{FF2B5EF4-FFF2-40B4-BE49-F238E27FC236}">
                <a16:creationId xmlns:a16="http://schemas.microsoft.com/office/drawing/2014/main" id="{EEB34F35-5D57-4F9A-117B-3D418318888C}"/>
              </a:ext>
            </a:extLst>
          </p:cNvPr>
          <p:cNvSpPr/>
          <p:nvPr/>
        </p:nvSpPr>
        <p:spPr>
          <a:xfrm>
            <a:off x="1264688" y="934717"/>
            <a:ext cx="576000" cy="66702"/>
          </a:xfrm>
          <a:prstGeom prst="rect">
            <a:avLst/>
          </a:prstGeom>
          <a:solidFill>
            <a:srgbClr val="FEC5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sp>
        <p:nvSpPr>
          <p:cNvPr id="38" name="TextBox 37">
            <a:extLst>
              <a:ext uri="{FF2B5EF4-FFF2-40B4-BE49-F238E27FC236}">
                <a16:creationId xmlns:a16="http://schemas.microsoft.com/office/drawing/2014/main" id="{CF910333-C11D-E0C1-C863-601E1D12DE18}"/>
              </a:ext>
            </a:extLst>
          </p:cNvPr>
          <p:cNvSpPr txBox="1"/>
          <p:nvPr/>
        </p:nvSpPr>
        <p:spPr>
          <a:xfrm>
            <a:off x="1165084" y="1123260"/>
            <a:ext cx="11026916" cy="830997"/>
          </a:xfrm>
          <a:prstGeom prst="rect">
            <a:avLst/>
          </a:prstGeom>
          <a:noFill/>
        </p:spPr>
        <p:txBody>
          <a:bodyPr wrap="square" rtlCol="0">
            <a:spAutoFit/>
          </a:bodyPr>
          <a:lstStyle/>
          <a:p>
            <a:pPr marL="0" marR="0" lvl="0" indent="0" algn="l" defTabSz="91433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F1F1F"/>
                </a:solidFill>
                <a:effectLst/>
                <a:uLnTx/>
                <a:uFillTx/>
                <a:latin typeface="Poppins" panose="00000500000000000000" pitchFamily="2" charset="0"/>
                <a:ea typeface="+mn-ea"/>
                <a:cs typeface="Poppins" panose="00000500000000000000" pitchFamily="2" charset="0"/>
              </a:rPr>
              <a:t>Companies that have been recruiting online in the last 12 months in Hampshire.</a:t>
            </a:r>
            <a:endParaRPr kumimoji="0" lang="en-GB" sz="2400" b="1" i="0" u="none" strike="noStrike" kern="1200" cap="none" spc="0" normalizeH="0" baseline="0" noProof="0" dirty="0">
              <a:ln>
                <a:noFill/>
              </a:ln>
              <a:solidFill>
                <a:srgbClr val="1F1F1F"/>
              </a:solidFill>
              <a:effectLst/>
              <a:uLnTx/>
              <a:uFillTx/>
              <a:latin typeface="Poppins" panose="00000500000000000000" pitchFamily="2" charset="0"/>
              <a:ea typeface="+mn-ea"/>
              <a:cs typeface="Poppins" panose="00000500000000000000" pitchFamily="2" charset="0"/>
            </a:endParaRPr>
          </a:p>
        </p:txBody>
      </p:sp>
      <p:pic>
        <p:nvPicPr>
          <p:cNvPr id="48" name="Picture 47" descr="A blue and white logo&#10;&#10;Description automatically generated">
            <a:extLst>
              <a:ext uri="{FF2B5EF4-FFF2-40B4-BE49-F238E27FC236}">
                <a16:creationId xmlns:a16="http://schemas.microsoft.com/office/drawing/2014/main" id="{BD6DDEE2-D415-E06E-2AE0-A388DFFBD0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6318" y="2386213"/>
            <a:ext cx="1945422" cy="744933"/>
          </a:xfrm>
          <a:prstGeom prst="rect">
            <a:avLst/>
          </a:prstGeom>
        </p:spPr>
      </p:pic>
      <p:pic>
        <p:nvPicPr>
          <p:cNvPr id="53" name="Picture 52">
            <a:extLst>
              <a:ext uri="{FF2B5EF4-FFF2-40B4-BE49-F238E27FC236}">
                <a16:creationId xmlns:a16="http://schemas.microsoft.com/office/drawing/2014/main" id="{A47B9E63-0079-D2AB-1130-1C8D461DE151}"/>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5730114" y="2234452"/>
            <a:ext cx="1802831" cy="1030188"/>
          </a:xfrm>
          <a:prstGeom prst="rect">
            <a:avLst/>
          </a:prstGeom>
        </p:spPr>
      </p:pic>
      <p:pic>
        <p:nvPicPr>
          <p:cNvPr id="54" name="Picture 53">
            <a:extLst>
              <a:ext uri="{FF2B5EF4-FFF2-40B4-BE49-F238E27FC236}">
                <a16:creationId xmlns:a16="http://schemas.microsoft.com/office/drawing/2014/main" id="{83236FF4-C8A5-0662-0C44-73738B23F057}"/>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7961215" y="2275149"/>
            <a:ext cx="1563413" cy="967060"/>
          </a:xfrm>
          <a:prstGeom prst="rect">
            <a:avLst/>
          </a:prstGeom>
        </p:spPr>
      </p:pic>
      <p:pic>
        <p:nvPicPr>
          <p:cNvPr id="82" name="Picture 81">
            <a:extLst>
              <a:ext uri="{FF2B5EF4-FFF2-40B4-BE49-F238E27FC236}">
                <a16:creationId xmlns:a16="http://schemas.microsoft.com/office/drawing/2014/main" id="{93D21840-9818-796B-5C49-D83A1D9AD400}"/>
              </a:ext>
            </a:extLst>
          </p:cNvPr>
          <p:cNvPicPr>
            <a:picLocks noChangeAspect="1"/>
          </p:cNvPicPr>
          <p:nvPr/>
        </p:nvPicPr>
        <p:blipFill>
          <a:blip r:embed="rId6">
            <a:clrChange>
              <a:clrFrom>
                <a:srgbClr val="F7F7F7"/>
              </a:clrFrom>
              <a:clrTo>
                <a:srgbClr val="F7F7F7">
                  <a:alpha val="0"/>
                </a:srgbClr>
              </a:clrTo>
            </a:clrChange>
          </a:blip>
          <a:stretch>
            <a:fillRect/>
          </a:stretch>
        </p:blipFill>
        <p:spPr>
          <a:xfrm>
            <a:off x="10069713" y="2377248"/>
            <a:ext cx="1749799" cy="744596"/>
          </a:xfrm>
          <a:prstGeom prst="rect">
            <a:avLst/>
          </a:prstGeom>
        </p:spPr>
      </p:pic>
      <p:sp>
        <p:nvSpPr>
          <p:cNvPr id="3" name="TextBox 2">
            <a:extLst>
              <a:ext uri="{FF2B5EF4-FFF2-40B4-BE49-F238E27FC236}">
                <a16:creationId xmlns:a16="http://schemas.microsoft.com/office/drawing/2014/main" id="{DE328A97-9105-976D-217A-011299F40FC6}"/>
              </a:ext>
            </a:extLst>
          </p:cNvPr>
          <p:cNvSpPr txBox="1"/>
          <p:nvPr/>
        </p:nvSpPr>
        <p:spPr>
          <a:xfrm>
            <a:off x="1333500" y="6596390"/>
            <a:ext cx="10715625" cy="261610"/>
          </a:xfrm>
          <a:prstGeom prst="rect">
            <a:avLst/>
          </a:prstGeom>
          <a:noFill/>
        </p:spPr>
        <p:txBody>
          <a:bodyPr wrap="square" rtlCol="0">
            <a:spAutoFit/>
          </a:bodyPr>
          <a:lstStyle/>
          <a:p>
            <a:pPr algn="r"/>
            <a:r>
              <a:rPr lang="en-US" sz="1050" b="1" dirty="0">
                <a:latin typeface="Poppins" panose="00000500000000000000" pitchFamily="2" charset="0"/>
                <a:cs typeface="Poppins" panose="00000500000000000000" pitchFamily="2" charset="0"/>
              </a:rPr>
              <a:t>Source:</a:t>
            </a:r>
            <a:r>
              <a:rPr lang="en-US" sz="1050" dirty="0">
                <a:latin typeface="Poppins" panose="00000500000000000000" pitchFamily="2" charset="0"/>
                <a:cs typeface="Poppins" panose="00000500000000000000" pitchFamily="2" charset="0"/>
              </a:rPr>
              <a:t> </a:t>
            </a:r>
            <a:r>
              <a:rPr lang="en-US" sz="1050" dirty="0" err="1">
                <a:latin typeface="Poppins" panose="00000500000000000000" pitchFamily="2" charset="0"/>
                <a:cs typeface="Poppins" panose="00000500000000000000" pitchFamily="2" charset="0"/>
              </a:rPr>
              <a:t>Lightcast</a:t>
            </a:r>
            <a:r>
              <a:rPr lang="en-US" sz="1050" dirty="0">
                <a:latin typeface="Poppins" panose="00000500000000000000" pitchFamily="2" charset="0"/>
                <a:cs typeface="Poppins" panose="00000500000000000000" pitchFamily="2" charset="0"/>
              </a:rPr>
              <a:t> - Online job postings (excl. staffing agencies) - Hampshire -  last 12 months (data </a:t>
            </a:r>
            <a:r>
              <a:rPr kumimoji="0" lang="en-US" sz="1050" b="0" i="0" u="none" strike="noStrike" kern="1200" cap="none" spc="0" normalizeH="0" baseline="0" noProof="0" dirty="0">
                <a:ln>
                  <a:noFill/>
                </a:ln>
                <a:effectLst/>
                <a:uLnTx/>
                <a:uFillTx/>
                <a:latin typeface="Poppins" panose="00000500000000000000" pitchFamily="2" charset="0"/>
                <a:ea typeface="+mn-ea"/>
                <a:cs typeface="Poppins" panose="00000500000000000000" pitchFamily="2" charset="0"/>
              </a:rPr>
              <a:t>accessed 06/09/2024)</a:t>
            </a:r>
            <a:endParaRPr lang="en-GB" sz="1050" dirty="0">
              <a:latin typeface="Poppins" panose="00000500000000000000" pitchFamily="2" charset="0"/>
              <a:cs typeface="Poppins" panose="00000500000000000000" pitchFamily="2" charset="0"/>
            </a:endParaRPr>
          </a:p>
        </p:txBody>
      </p:sp>
      <p:pic>
        <p:nvPicPr>
          <p:cNvPr id="6" name="Picture 5" descr="A close-up of a logo&#10;&#10;Description automatically generated">
            <a:extLst>
              <a:ext uri="{FF2B5EF4-FFF2-40B4-BE49-F238E27FC236}">
                <a16:creationId xmlns:a16="http://schemas.microsoft.com/office/drawing/2014/main" id="{432C0EAA-89C8-2402-393E-02E6633AA3EA}"/>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563300" y="2492335"/>
            <a:ext cx="1838582" cy="514422"/>
          </a:xfrm>
          <a:prstGeom prst="rect">
            <a:avLst/>
          </a:prstGeom>
        </p:spPr>
      </p:pic>
      <p:pic>
        <p:nvPicPr>
          <p:cNvPr id="23" name="Picture 22" descr="A black background with red and blue text&#10;&#10;Description automatically generated">
            <a:extLst>
              <a:ext uri="{FF2B5EF4-FFF2-40B4-BE49-F238E27FC236}">
                <a16:creationId xmlns:a16="http://schemas.microsoft.com/office/drawing/2014/main" id="{C14B0AA8-F7FF-F5B9-D55C-40D8EB21C46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51692" y="4016508"/>
            <a:ext cx="1714739" cy="619211"/>
          </a:xfrm>
          <a:prstGeom prst="rect">
            <a:avLst/>
          </a:prstGeom>
        </p:spPr>
      </p:pic>
      <p:pic>
        <p:nvPicPr>
          <p:cNvPr id="27" name="Graphic 26">
            <a:extLst>
              <a:ext uri="{FF2B5EF4-FFF2-40B4-BE49-F238E27FC236}">
                <a16:creationId xmlns:a16="http://schemas.microsoft.com/office/drawing/2014/main" id="{A5F59791-B76F-6D47-DC12-C9C35976F55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652851" y="3815654"/>
            <a:ext cx="1657350" cy="933450"/>
          </a:xfrm>
          <a:prstGeom prst="rect">
            <a:avLst/>
          </a:prstGeom>
        </p:spPr>
      </p:pic>
      <p:pic>
        <p:nvPicPr>
          <p:cNvPr id="29" name="Picture 28" descr="A yellow circle in the middle of a black background&#10;&#10;Description automatically generated">
            <a:extLst>
              <a:ext uri="{FF2B5EF4-FFF2-40B4-BE49-F238E27FC236}">
                <a16:creationId xmlns:a16="http://schemas.microsoft.com/office/drawing/2014/main" id="{46BA0C0C-1D76-5984-0323-131488139515}"/>
              </a:ext>
            </a:extLst>
          </p:cNvPr>
          <p:cNvPicPr>
            <a:picLocks noChangeAspect="1"/>
          </p:cNvPicPr>
          <p:nvPr/>
        </p:nvPicPr>
        <p:blipFill>
          <a:blip r:embed="rId11">
            <a:extLst>
              <a:ext uri="{28A0092B-C50C-407E-A947-70E740481C1C}">
                <a14:useLocalDpi xmlns:a14="http://schemas.microsoft.com/office/drawing/2010/main" val="0"/>
              </a:ext>
            </a:extLst>
          </a:blip>
          <a:srcRect t="25495" b="25495"/>
          <a:stretch/>
        </p:blipFill>
        <p:spPr>
          <a:xfrm>
            <a:off x="5782238" y="3857146"/>
            <a:ext cx="1695593" cy="830997"/>
          </a:xfrm>
          <a:prstGeom prst="rect">
            <a:avLst/>
          </a:prstGeom>
        </p:spPr>
      </p:pic>
      <p:pic>
        <p:nvPicPr>
          <p:cNvPr id="31" name="Picture 30" descr="A logo with blue and green colors&#10;&#10;Description automatically generated">
            <a:extLst>
              <a:ext uri="{FF2B5EF4-FFF2-40B4-BE49-F238E27FC236}">
                <a16:creationId xmlns:a16="http://schemas.microsoft.com/office/drawing/2014/main" id="{94394C31-3FCA-EB11-E53B-A925365668C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618766" y="3559994"/>
            <a:ext cx="2298357" cy="1532238"/>
          </a:xfrm>
          <a:prstGeom prst="rect">
            <a:avLst/>
          </a:prstGeom>
        </p:spPr>
      </p:pic>
      <p:pic>
        <p:nvPicPr>
          <p:cNvPr id="33" name="Picture 32" descr="A close-up of a logo&#10;&#10;Description automatically generated">
            <a:extLst>
              <a:ext uri="{FF2B5EF4-FFF2-40B4-BE49-F238E27FC236}">
                <a16:creationId xmlns:a16="http://schemas.microsoft.com/office/drawing/2014/main" id="{769A33AA-A740-38F2-05B1-5BE081850353}"/>
              </a:ext>
            </a:extLst>
          </p:cNvPr>
          <p:cNvPicPr>
            <a:picLocks noChangeAspect="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979878" y="4064139"/>
            <a:ext cx="1924319" cy="523948"/>
          </a:xfrm>
          <a:prstGeom prst="rect">
            <a:avLst/>
          </a:prstGeom>
        </p:spPr>
      </p:pic>
      <p:pic>
        <p:nvPicPr>
          <p:cNvPr id="35" name="Picture 34" descr="A logo with a lion and a shield&#10;&#10;Description automatically generated">
            <a:extLst>
              <a:ext uri="{FF2B5EF4-FFF2-40B4-BE49-F238E27FC236}">
                <a16:creationId xmlns:a16="http://schemas.microsoft.com/office/drawing/2014/main" id="{8A8BD992-33C8-9DE4-F9E6-8BD896B65A81}"/>
              </a:ext>
            </a:extLst>
          </p:cNvPr>
          <p:cNvPicPr>
            <a:picLocks noChangeAspect="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332658" y="4972422"/>
            <a:ext cx="1916698" cy="1632388"/>
          </a:xfrm>
          <a:prstGeom prst="rect">
            <a:avLst/>
          </a:prstGeom>
        </p:spPr>
      </p:pic>
      <p:pic>
        <p:nvPicPr>
          <p:cNvPr id="37" name="Picture 36" descr="A green and white logo&#10;&#10;Description automatically generated">
            <a:extLst>
              <a:ext uri="{FF2B5EF4-FFF2-40B4-BE49-F238E27FC236}">
                <a16:creationId xmlns:a16="http://schemas.microsoft.com/office/drawing/2014/main" id="{648B5739-0336-5926-505D-413BC3D9BFCA}"/>
              </a:ext>
            </a:extLst>
          </p:cNvPr>
          <p:cNvPicPr>
            <a:picLocks noChangeAspect="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551833" y="4849065"/>
            <a:ext cx="1896622" cy="1896622"/>
          </a:xfrm>
          <a:prstGeom prst="rect">
            <a:avLst/>
          </a:prstGeom>
        </p:spPr>
      </p:pic>
      <p:pic>
        <p:nvPicPr>
          <p:cNvPr id="42" name="Picture 41" descr="A red and black sign with a crown&#10;&#10;Description automatically generated">
            <a:extLst>
              <a:ext uri="{FF2B5EF4-FFF2-40B4-BE49-F238E27FC236}">
                <a16:creationId xmlns:a16="http://schemas.microsoft.com/office/drawing/2014/main" id="{74D1237B-55AB-89D7-E69B-114F2A2CAF87}"/>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944867" y="5321206"/>
            <a:ext cx="1370333" cy="934427"/>
          </a:xfrm>
          <a:prstGeom prst="rect">
            <a:avLst/>
          </a:prstGeom>
        </p:spPr>
      </p:pic>
      <p:pic>
        <p:nvPicPr>
          <p:cNvPr id="44" name="Picture 43" descr="A green rectangle on a black background&#10;&#10;Description automatically generated">
            <a:extLst>
              <a:ext uri="{FF2B5EF4-FFF2-40B4-BE49-F238E27FC236}">
                <a16:creationId xmlns:a16="http://schemas.microsoft.com/office/drawing/2014/main" id="{DAFC92AE-5032-80CE-9E1E-5125BB96BDC4}"/>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754138" y="5396555"/>
            <a:ext cx="2105319" cy="676369"/>
          </a:xfrm>
          <a:prstGeom prst="rect">
            <a:avLst/>
          </a:prstGeom>
        </p:spPr>
      </p:pic>
      <p:pic>
        <p:nvPicPr>
          <p:cNvPr id="46" name="Picture 45">
            <a:extLst>
              <a:ext uri="{FF2B5EF4-FFF2-40B4-BE49-F238E27FC236}">
                <a16:creationId xmlns:a16="http://schemas.microsoft.com/office/drawing/2014/main" id="{E67F5F60-68B8-E56B-EA9B-5184B6020481}"/>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0069713" y="5422320"/>
            <a:ext cx="1732476" cy="551242"/>
          </a:xfrm>
          <a:prstGeom prst="rect">
            <a:avLst/>
          </a:prstGeom>
        </p:spPr>
      </p:pic>
    </p:spTree>
    <p:extLst>
      <p:ext uri="{BB962C8B-B14F-4D97-AF65-F5344CB8AC3E}">
        <p14:creationId xmlns:p14="http://schemas.microsoft.com/office/powerpoint/2010/main" val="2367156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A52E177-ABB5-69E5-469A-2F568589E21F}"/>
              </a:ext>
            </a:extLst>
          </p:cNvPr>
          <p:cNvSpPr>
            <a:spLocks noGrp="1"/>
          </p:cNvSpPr>
          <p:nvPr>
            <p:ph type="body" sz="quarter" idx="11"/>
          </p:nvPr>
        </p:nvSpPr>
        <p:spPr/>
        <p:txBody>
          <a:bodyPr>
            <a:normAutofit/>
          </a:bodyPr>
          <a:lstStyle/>
          <a:p>
            <a:r>
              <a:rPr lang="en-US" dirty="0"/>
              <a:t>Skills</a:t>
            </a:r>
            <a:endParaRPr lang="en-GB" dirty="0"/>
          </a:p>
        </p:txBody>
      </p:sp>
      <p:sp>
        <p:nvSpPr>
          <p:cNvPr id="7" name="Rectangle 6">
            <a:extLst>
              <a:ext uri="{FF2B5EF4-FFF2-40B4-BE49-F238E27FC236}">
                <a16:creationId xmlns:a16="http://schemas.microsoft.com/office/drawing/2014/main" id="{49E68DB6-DD07-93C8-1D30-3160EF59EA05}"/>
              </a:ext>
            </a:extLst>
          </p:cNvPr>
          <p:cNvSpPr/>
          <p:nvPr/>
        </p:nvSpPr>
        <p:spPr>
          <a:xfrm>
            <a:off x="3483197" y="2051824"/>
            <a:ext cx="2000049" cy="2097246"/>
          </a:xfrm>
          <a:prstGeom prst="rect">
            <a:avLst/>
          </a:prstGeom>
          <a:noFill/>
          <a:ln w="19050">
            <a:solidFill>
              <a:srgbClr val="FEC507"/>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b"/>
          <a:lstStyle/>
          <a:p>
            <a:pPr algn="ctr"/>
            <a:r>
              <a:rPr lang="en-GB" dirty="0">
                <a:solidFill>
                  <a:schemeClr val="tx1"/>
                </a:solidFill>
                <a:latin typeface="Poppins" panose="00000500000000000000" pitchFamily="2" charset="0"/>
                <a:cs typeface="Poppins" panose="00000500000000000000" pitchFamily="2" charset="0"/>
              </a:rPr>
              <a:t>Customer service</a:t>
            </a:r>
          </a:p>
        </p:txBody>
      </p:sp>
      <p:sp>
        <p:nvSpPr>
          <p:cNvPr id="10" name="Rectangle 9">
            <a:extLst>
              <a:ext uri="{FF2B5EF4-FFF2-40B4-BE49-F238E27FC236}">
                <a16:creationId xmlns:a16="http://schemas.microsoft.com/office/drawing/2014/main" id="{DD905BE3-A8DF-F6EB-DA15-B25900EF5086}"/>
              </a:ext>
            </a:extLst>
          </p:cNvPr>
          <p:cNvSpPr/>
          <p:nvPr/>
        </p:nvSpPr>
        <p:spPr>
          <a:xfrm>
            <a:off x="1287735" y="2061637"/>
            <a:ext cx="2000049" cy="2097246"/>
          </a:xfrm>
          <a:prstGeom prst="rect">
            <a:avLst/>
          </a:prstGeom>
          <a:noFill/>
          <a:ln w="19050">
            <a:solidFill>
              <a:srgbClr val="FEC507"/>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b"/>
          <a:lstStyle/>
          <a:p>
            <a:pPr algn="ctr"/>
            <a:r>
              <a:rPr lang="en-GB" dirty="0">
                <a:solidFill>
                  <a:schemeClr val="tx1"/>
                </a:solidFill>
                <a:latin typeface="Poppins" panose="00000500000000000000" pitchFamily="2" charset="0"/>
                <a:cs typeface="Poppins" panose="00000500000000000000" pitchFamily="2" charset="0"/>
              </a:rPr>
              <a:t>Communication</a:t>
            </a:r>
          </a:p>
        </p:txBody>
      </p:sp>
      <p:sp>
        <p:nvSpPr>
          <p:cNvPr id="13" name="Rectangle 12">
            <a:extLst>
              <a:ext uri="{FF2B5EF4-FFF2-40B4-BE49-F238E27FC236}">
                <a16:creationId xmlns:a16="http://schemas.microsoft.com/office/drawing/2014/main" id="{F16E7E04-C865-A3B1-1DD5-FDDA9CDD9F9E}"/>
              </a:ext>
            </a:extLst>
          </p:cNvPr>
          <p:cNvSpPr/>
          <p:nvPr/>
        </p:nvSpPr>
        <p:spPr>
          <a:xfrm>
            <a:off x="9968659" y="2061637"/>
            <a:ext cx="2000049" cy="2097246"/>
          </a:xfrm>
          <a:prstGeom prst="rect">
            <a:avLst/>
          </a:prstGeom>
          <a:noFill/>
          <a:ln w="19050">
            <a:solidFill>
              <a:srgbClr val="FEC507"/>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b"/>
          <a:lstStyle/>
          <a:p>
            <a:pPr algn="ctr"/>
            <a:r>
              <a:rPr lang="en-GB" dirty="0">
                <a:solidFill>
                  <a:schemeClr val="tx1"/>
                </a:solidFill>
                <a:latin typeface="Poppins" panose="00000500000000000000" pitchFamily="2" charset="0"/>
                <a:cs typeface="Poppins" panose="00000500000000000000" pitchFamily="2" charset="0"/>
              </a:rPr>
              <a:t>Sales</a:t>
            </a:r>
          </a:p>
        </p:txBody>
      </p:sp>
      <p:sp>
        <p:nvSpPr>
          <p:cNvPr id="15" name="Rectangle 14">
            <a:extLst>
              <a:ext uri="{FF2B5EF4-FFF2-40B4-BE49-F238E27FC236}">
                <a16:creationId xmlns:a16="http://schemas.microsoft.com/office/drawing/2014/main" id="{247BB15C-B504-F974-D0EF-6C694E91D6E0}"/>
              </a:ext>
            </a:extLst>
          </p:cNvPr>
          <p:cNvSpPr/>
          <p:nvPr/>
        </p:nvSpPr>
        <p:spPr>
          <a:xfrm>
            <a:off x="7817128" y="4406909"/>
            <a:ext cx="2000049" cy="2097246"/>
          </a:xfrm>
          <a:prstGeom prst="rect">
            <a:avLst/>
          </a:prstGeom>
          <a:noFill/>
          <a:ln w="19050">
            <a:solidFill>
              <a:srgbClr val="FEC507"/>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b"/>
          <a:lstStyle/>
          <a:p>
            <a:pPr algn="ctr"/>
            <a:r>
              <a:rPr lang="en-GB" dirty="0">
                <a:solidFill>
                  <a:schemeClr val="tx1"/>
                </a:solidFill>
                <a:latin typeface="Poppins" panose="00000500000000000000" pitchFamily="2" charset="0"/>
                <a:cs typeface="Poppins" panose="00000500000000000000" pitchFamily="2" charset="0"/>
              </a:rPr>
              <a:t>Leadership</a:t>
            </a:r>
          </a:p>
        </p:txBody>
      </p:sp>
      <p:sp>
        <p:nvSpPr>
          <p:cNvPr id="17" name="Rectangle 16">
            <a:extLst>
              <a:ext uri="{FF2B5EF4-FFF2-40B4-BE49-F238E27FC236}">
                <a16:creationId xmlns:a16="http://schemas.microsoft.com/office/drawing/2014/main" id="{FC94D9F4-EE22-9900-DF05-48FDE348E376}"/>
              </a:ext>
            </a:extLst>
          </p:cNvPr>
          <p:cNvSpPr/>
          <p:nvPr/>
        </p:nvSpPr>
        <p:spPr>
          <a:xfrm>
            <a:off x="5646591" y="2066912"/>
            <a:ext cx="2000049" cy="2097246"/>
          </a:xfrm>
          <a:prstGeom prst="rect">
            <a:avLst/>
          </a:prstGeom>
          <a:noFill/>
          <a:ln w="19050">
            <a:solidFill>
              <a:srgbClr val="FEC507"/>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b"/>
          <a:lstStyle/>
          <a:p>
            <a:pPr algn="ctr"/>
            <a:r>
              <a:rPr lang="en-GB" dirty="0">
                <a:solidFill>
                  <a:schemeClr val="tx1"/>
                </a:solidFill>
                <a:latin typeface="Poppins" panose="00000500000000000000" pitchFamily="2" charset="0"/>
                <a:cs typeface="Poppins" panose="00000500000000000000" pitchFamily="2" charset="0"/>
              </a:rPr>
              <a:t>Management</a:t>
            </a:r>
          </a:p>
        </p:txBody>
      </p:sp>
      <p:sp>
        <p:nvSpPr>
          <p:cNvPr id="20" name="Rectangle 19">
            <a:extLst>
              <a:ext uri="{FF2B5EF4-FFF2-40B4-BE49-F238E27FC236}">
                <a16:creationId xmlns:a16="http://schemas.microsoft.com/office/drawing/2014/main" id="{77C87F74-65DD-4A9D-2D2F-5BC2F90CA93F}"/>
              </a:ext>
            </a:extLst>
          </p:cNvPr>
          <p:cNvSpPr/>
          <p:nvPr/>
        </p:nvSpPr>
        <p:spPr>
          <a:xfrm>
            <a:off x="1282390" y="4406909"/>
            <a:ext cx="2000049" cy="2097246"/>
          </a:xfrm>
          <a:prstGeom prst="rect">
            <a:avLst/>
          </a:prstGeom>
          <a:noFill/>
          <a:ln w="19050">
            <a:solidFill>
              <a:srgbClr val="FEC507"/>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b"/>
          <a:lstStyle/>
          <a:p>
            <a:pPr algn="ctr"/>
            <a:r>
              <a:rPr lang="en-US" dirty="0">
                <a:solidFill>
                  <a:schemeClr val="tx1"/>
                </a:solidFill>
                <a:latin typeface="Poppins" panose="00000500000000000000" pitchFamily="2" charset="0"/>
                <a:cs typeface="Poppins" panose="00000500000000000000" pitchFamily="2" charset="0"/>
              </a:rPr>
              <a:t>P</a:t>
            </a:r>
            <a:r>
              <a:rPr lang="en-GB" dirty="0" err="1">
                <a:solidFill>
                  <a:schemeClr val="tx1"/>
                </a:solidFill>
                <a:latin typeface="Poppins" panose="00000500000000000000" pitchFamily="2" charset="0"/>
                <a:cs typeface="Poppins" panose="00000500000000000000" pitchFamily="2" charset="0"/>
              </a:rPr>
              <a:t>lanning</a:t>
            </a:r>
            <a:endParaRPr lang="en-GB" dirty="0">
              <a:solidFill>
                <a:schemeClr val="tx1"/>
              </a:solidFill>
              <a:latin typeface="Poppins" panose="00000500000000000000" pitchFamily="2" charset="0"/>
              <a:cs typeface="Poppins" panose="00000500000000000000" pitchFamily="2" charset="0"/>
            </a:endParaRPr>
          </a:p>
        </p:txBody>
      </p:sp>
      <p:sp>
        <p:nvSpPr>
          <p:cNvPr id="22" name="Rectangle 21">
            <a:extLst>
              <a:ext uri="{FF2B5EF4-FFF2-40B4-BE49-F238E27FC236}">
                <a16:creationId xmlns:a16="http://schemas.microsoft.com/office/drawing/2014/main" id="{BD79022E-C82F-D233-8054-DF30BA4414EA}"/>
              </a:ext>
            </a:extLst>
          </p:cNvPr>
          <p:cNvSpPr/>
          <p:nvPr/>
        </p:nvSpPr>
        <p:spPr>
          <a:xfrm>
            <a:off x="5649289" y="4406910"/>
            <a:ext cx="2000049" cy="2097246"/>
          </a:xfrm>
          <a:prstGeom prst="rect">
            <a:avLst/>
          </a:prstGeom>
          <a:noFill/>
          <a:ln w="19050">
            <a:solidFill>
              <a:srgbClr val="FEC507"/>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b"/>
          <a:lstStyle/>
          <a:p>
            <a:pPr algn="ctr">
              <a:lnSpc>
                <a:spcPct val="80000"/>
              </a:lnSpc>
            </a:pPr>
            <a:endParaRPr lang="en-GB" dirty="0">
              <a:solidFill>
                <a:schemeClr val="tx1"/>
              </a:solidFill>
              <a:latin typeface="Poppins" panose="00000500000000000000" pitchFamily="2" charset="0"/>
              <a:cs typeface="Poppins" panose="00000500000000000000" pitchFamily="2" charset="0"/>
            </a:endParaRPr>
          </a:p>
          <a:p>
            <a:pPr algn="ctr">
              <a:lnSpc>
                <a:spcPct val="80000"/>
              </a:lnSpc>
            </a:pPr>
            <a:endParaRPr lang="en-GB" dirty="0">
              <a:solidFill>
                <a:schemeClr val="tx1"/>
              </a:solidFill>
              <a:latin typeface="Poppins" panose="00000500000000000000" pitchFamily="2" charset="0"/>
              <a:cs typeface="Poppins" panose="00000500000000000000" pitchFamily="2" charset="0"/>
            </a:endParaRPr>
          </a:p>
          <a:p>
            <a:pPr algn="ctr">
              <a:lnSpc>
                <a:spcPct val="80000"/>
              </a:lnSpc>
            </a:pPr>
            <a:endParaRPr lang="en-GB" dirty="0">
              <a:solidFill>
                <a:schemeClr val="tx1"/>
              </a:solidFill>
              <a:latin typeface="Poppins" panose="00000500000000000000" pitchFamily="2" charset="0"/>
              <a:cs typeface="Poppins" panose="00000500000000000000" pitchFamily="2" charset="0"/>
            </a:endParaRPr>
          </a:p>
          <a:p>
            <a:pPr algn="ctr">
              <a:lnSpc>
                <a:spcPct val="80000"/>
              </a:lnSpc>
            </a:pPr>
            <a:endParaRPr lang="en-GB" dirty="0">
              <a:solidFill>
                <a:schemeClr val="tx1"/>
              </a:solidFill>
              <a:latin typeface="Poppins" panose="00000500000000000000" pitchFamily="2" charset="0"/>
              <a:cs typeface="Poppins" panose="00000500000000000000" pitchFamily="2" charset="0"/>
            </a:endParaRPr>
          </a:p>
          <a:p>
            <a:pPr algn="ctr"/>
            <a:r>
              <a:rPr lang="en-GB" dirty="0">
                <a:solidFill>
                  <a:schemeClr val="tx1"/>
                </a:solidFill>
                <a:latin typeface="Poppins" panose="00000500000000000000" pitchFamily="2" charset="0"/>
                <a:cs typeface="Poppins" panose="00000500000000000000" pitchFamily="2" charset="0"/>
              </a:rPr>
              <a:t>Operations</a:t>
            </a:r>
          </a:p>
        </p:txBody>
      </p:sp>
      <p:sp>
        <p:nvSpPr>
          <p:cNvPr id="24" name="Rectangle 23">
            <a:extLst>
              <a:ext uri="{FF2B5EF4-FFF2-40B4-BE49-F238E27FC236}">
                <a16:creationId xmlns:a16="http://schemas.microsoft.com/office/drawing/2014/main" id="{A8A80E2D-235B-1BCD-5A9E-4443DA9B3C30}"/>
              </a:ext>
            </a:extLst>
          </p:cNvPr>
          <p:cNvSpPr/>
          <p:nvPr/>
        </p:nvSpPr>
        <p:spPr>
          <a:xfrm>
            <a:off x="3481449" y="4410539"/>
            <a:ext cx="2000049" cy="2097246"/>
          </a:xfrm>
          <a:prstGeom prst="rect">
            <a:avLst/>
          </a:prstGeom>
          <a:noFill/>
          <a:ln w="19050">
            <a:solidFill>
              <a:srgbClr val="FEC507"/>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b"/>
          <a:lstStyle/>
          <a:p>
            <a:pPr algn="ctr"/>
            <a:r>
              <a:rPr lang="en-US" dirty="0">
                <a:solidFill>
                  <a:schemeClr val="tx1"/>
                </a:solidFill>
                <a:latin typeface="Poppins" panose="00000500000000000000" pitchFamily="2" charset="0"/>
                <a:cs typeface="Poppins" panose="00000500000000000000" pitchFamily="2" charset="0"/>
              </a:rPr>
              <a:t>Problem solving</a:t>
            </a:r>
            <a:endParaRPr lang="en-GB" dirty="0">
              <a:solidFill>
                <a:schemeClr val="tx1"/>
              </a:solidFill>
              <a:latin typeface="Poppins" panose="00000500000000000000" pitchFamily="2" charset="0"/>
              <a:cs typeface="Poppins" panose="00000500000000000000" pitchFamily="2" charset="0"/>
            </a:endParaRPr>
          </a:p>
        </p:txBody>
      </p:sp>
      <p:sp>
        <p:nvSpPr>
          <p:cNvPr id="26" name="Rectangle 25">
            <a:extLst>
              <a:ext uri="{FF2B5EF4-FFF2-40B4-BE49-F238E27FC236}">
                <a16:creationId xmlns:a16="http://schemas.microsoft.com/office/drawing/2014/main" id="{BA582D57-3487-17CC-01BD-4B090E43C803}"/>
              </a:ext>
            </a:extLst>
          </p:cNvPr>
          <p:cNvSpPr/>
          <p:nvPr/>
        </p:nvSpPr>
        <p:spPr>
          <a:xfrm>
            <a:off x="9968659" y="4406910"/>
            <a:ext cx="2000049" cy="2097246"/>
          </a:xfrm>
          <a:prstGeom prst="rect">
            <a:avLst/>
          </a:prstGeom>
          <a:noFill/>
          <a:ln w="19050">
            <a:solidFill>
              <a:srgbClr val="FEC507"/>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b"/>
          <a:lstStyle/>
          <a:p>
            <a:pPr algn="ctr"/>
            <a:r>
              <a:rPr lang="en-GB" dirty="0">
                <a:solidFill>
                  <a:schemeClr val="tx1"/>
                </a:solidFill>
                <a:latin typeface="Poppins" panose="00000500000000000000" pitchFamily="2" charset="0"/>
                <a:cs typeface="Poppins" panose="00000500000000000000" pitchFamily="2" charset="0"/>
              </a:rPr>
              <a:t>English language</a:t>
            </a:r>
          </a:p>
        </p:txBody>
      </p:sp>
      <p:sp>
        <p:nvSpPr>
          <p:cNvPr id="27" name="Rectangle 26">
            <a:extLst>
              <a:ext uri="{FF2B5EF4-FFF2-40B4-BE49-F238E27FC236}">
                <a16:creationId xmlns:a16="http://schemas.microsoft.com/office/drawing/2014/main" id="{5D521280-2C3C-3D96-7F94-84E02F37171E}"/>
              </a:ext>
            </a:extLst>
          </p:cNvPr>
          <p:cNvSpPr/>
          <p:nvPr/>
        </p:nvSpPr>
        <p:spPr>
          <a:xfrm>
            <a:off x="7805266" y="2061637"/>
            <a:ext cx="2000049" cy="2097246"/>
          </a:xfrm>
          <a:prstGeom prst="rect">
            <a:avLst/>
          </a:prstGeom>
          <a:noFill/>
          <a:ln w="19050">
            <a:solidFill>
              <a:srgbClr val="FEC507"/>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b"/>
          <a:lstStyle/>
          <a:p>
            <a:pPr algn="ctr"/>
            <a:r>
              <a:rPr lang="en-GB" dirty="0">
                <a:solidFill>
                  <a:schemeClr val="tx1"/>
                </a:solidFill>
                <a:latin typeface="Poppins" panose="00000500000000000000" pitchFamily="2" charset="0"/>
                <a:cs typeface="Poppins" panose="00000500000000000000" pitchFamily="2" charset="0"/>
              </a:rPr>
              <a:t>Attention to detail</a:t>
            </a:r>
          </a:p>
        </p:txBody>
      </p:sp>
      <p:sp>
        <p:nvSpPr>
          <p:cNvPr id="6" name="Rectangle 5">
            <a:extLst>
              <a:ext uri="{FF2B5EF4-FFF2-40B4-BE49-F238E27FC236}">
                <a16:creationId xmlns:a16="http://schemas.microsoft.com/office/drawing/2014/main" id="{6A2CE064-2DB9-70A3-923D-2CBA3A4EFA91}"/>
              </a:ext>
            </a:extLst>
          </p:cNvPr>
          <p:cNvSpPr/>
          <p:nvPr/>
        </p:nvSpPr>
        <p:spPr>
          <a:xfrm>
            <a:off x="1264688" y="934717"/>
            <a:ext cx="576000" cy="66702"/>
          </a:xfrm>
          <a:prstGeom prst="rect">
            <a:avLst/>
          </a:prstGeom>
          <a:solidFill>
            <a:srgbClr val="FEC5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a:extLst>
              <a:ext uri="{FF2B5EF4-FFF2-40B4-BE49-F238E27FC236}">
                <a16:creationId xmlns:a16="http://schemas.microsoft.com/office/drawing/2014/main" id="{0DA7BD7D-A89A-E507-FA9D-FB8C77A2A82C}"/>
              </a:ext>
            </a:extLst>
          </p:cNvPr>
          <p:cNvSpPr txBox="1"/>
          <p:nvPr/>
        </p:nvSpPr>
        <p:spPr>
          <a:xfrm>
            <a:off x="1251348" y="1123260"/>
            <a:ext cx="10940203" cy="830997"/>
          </a:xfrm>
          <a:prstGeom prst="rect">
            <a:avLst/>
          </a:prstGeom>
          <a:noFill/>
        </p:spPr>
        <p:txBody>
          <a:bodyPr wrap="square" lIns="91440" tIns="45720" rIns="91440" bIns="45720" rtlCol="0" anchor="t">
            <a:spAutoFit/>
          </a:bodyPr>
          <a:lstStyle/>
          <a:p>
            <a:r>
              <a:rPr lang="en-US" sz="2400">
                <a:latin typeface="Poppins"/>
                <a:cs typeface="Poppins"/>
              </a:rPr>
              <a:t>Most requested common skills in online job </a:t>
            </a:r>
            <a:r>
              <a:rPr lang="en-US" sz="2400" dirty="0">
                <a:latin typeface="Poppins"/>
                <a:cs typeface="Poppins"/>
              </a:rPr>
              <a:t>adverts in the last 12 months in Hampshire.</a:t>
            </a:r>
          </a:p>
        </p:txBody>
      </p:sp>
      <p:sp>
        <p:nvSpPr>
          <p:cNvPr id="12" name="Freeform: Shape 11">
            <a:extLst>
              <a:ext uri="{FF2B5EF4-FFF2-40B4-BE49-F238E27FC236}">
                <a16:creationId xmlns:a16="http://schemas.microsoft.com/office/drawing/2014/main" id="{5A976FEA-67B7-DD36-AEB0-20A38ED58D3D}"/>
              </a:ext>
            </a:extLst>
          </p:cNvPr>
          <p:cNvSpPr/>
          <p:nvPr/>
        </p:nvSpPr>
        <p:spPr>
          <a:xfrm>
            <a:off x="1657256" y="2480310"/>
            <a:ext cx="1169144" cy="1052230"/>
          </a:xfrm>
          <a:custGeom>
            <a:avLst/>
            <a:gdLst>
              <a:gd name="connsiteX0" fmla="*/ 590214 w 641536"/>
              <a:gd name="connsiteY0" fmla="*/ 0 h 577383"/>
              <a:gd name="connsiteX1" fmla="*/ 51323 w 641536"/>
              <a:gd name="connsiteY1" fmla="*/ 0 h 577383"/>
              <a:gd name="connsiteX2" fmla="*/ 0 w 641536"/>
              <a:gd name="connsiteY2" fmla="*/ 51323 h 577383"/>
              <a:gd name="connsiteX3" fmla="*/ 0 w 641536"/>
              <a:gd name="connsiteY3" fmla="*/ 397753 h 577383"/>
              <a:gd name="connsiteX4" fmla="*/ 51323 w 641536"/>
              <a:gd name="connsiteY4" fmla="*/ 449076 h 577383"/>
              <a:gd name="connsiteX5" fmla="*/ 384922 w 641536"/>
              <a:gd name="connsiteY5" fmla="*/ 449076 h 577383"/>
              <a:gd name="connsiteX6" fmla="*/ 513230 w 641536"/>
              <a:gd name="connsiteY6" fmla="*/ 577383 h 577383"/>
              <a:gd name="connsiteX7" fmla="*/ 513230 w 641536"/>
              <a:gd name="connsiteY7" fmla="*/ 449076 h 577383"/>
              <a:gd name="connsiteX8" fmla="*/ 590214 w 641536"/>
              <a:gd name="connsiteY8" fmla="*/ 449076 h 577383"/>
              <a:gd name="connsiteX9" fmla="*/ 641537 w 641536"/>
              <a:gd name="connsiteY9" fmla="*/ 397753 h 577383"/>
              <a:gd name="connsiteX10" fmla="*/ 641537 w 641536"/>
              <a:gd name="connsiteY10" fmla="*/ 51323 h 577383"/>
              <a:gd name="connsiteX11" fmla="*/ 590214 w 641536"/>
              <a:gd name="connsiteY11" fmla="*/ 0 h 577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41536" h="577383">
                <a:moveTo>
                  <a:pt x="590214" y="0"/>
                </a:moveTo>
                <a:lnTo>
                  <a:pt x="51323" y="0"/>
                </a:lnTo>
                <a:cubicBezTo>
                  <a:pt x="23095" y="0"/>
                  <a:pt x="0" y="23095"/>
                  <a:pt x="0" y="51323"/>
                </a:cubicBezTo>
                <a:lnTo>
                  <a:pt x="0" y="397753"/>
                </a:lnTo>
                <a:cubicBezTo>
                  <a:pt x="0" y="425981"/>
                  <a:pt x="23095" y="449076"/>
                  <a:pt x="51323" y="449076"/>
                </a:cubicBezTo>
                <a:lnTo>
                  <a:pt x="384922" y="449076"/>
                </a:lnTo>
                <a:lnTo>
                  <a:pt x="513230" y="577383"/>
                </a:lnTo>
                <a:lnTo>
                  <a:pt x="513230" y="449076"/>
                </a:lnTo>
                <a:lnTo>
                  <a:pt x="590214" y="449076"/>
                </a:lnTo>
                <a:cubicBezTo>
                  <a:pt x="618442" y="449076"/>
                  <a:pt x="641537" y="425981"/>
                  <a:pt x="641537" y="397753"/>
                </a:cubicBezTo>
                <a:lnTo>
                  <a:pt x="641537" y="51323"/>
                </a:lnTo>
                <a:cubicBezTo>
                  <a:pt x="641537" y="23095"/>
                  <a:pt x="618442" y="0"/>
                  <a:pt x="590214" y="0"/>
                </a:cubicBezTo>
                <a:close/>
              </a:path>
            </a:pathLst>
          </a:custGeom>
          <a:solidFill>
            <a:srgbClr val="003C61"/>
          </a:solidFill>
          <a:ln w="12799" cap="flat">
            <a:noFill/>
            <a:prstDash val="solid"/>
            <a:miter/>
          </a:ln>
        </p:spPr>
        <p:txBody>
          <a:bodyPr rtlCol="0" anchor="ctr"/>
          <a:lstStyle/>
          <a:p>
            <a:endParaRPr lang="en-GB" dirty="0"/>
          </a:p>
        </p:txBody>
      </p:sp>
      <p:grpSp>
        <p:nvGrpSpPr>
          <p:cNvPr id="19" name="Group 18">
            <a:extLst>
              <a:ext uri="{FF2B5EF4-FFF2-40B4-BE49-F238E27FC236}">
                <a16:creationId xmlns:a16="http://schemas.microsoft.com/office/drawing/2014/main" id="{50A93713-84EF-9AD9-4A0C-B9781009A1AD}"/>
              </a:ext>
            </a:extLst>
          </p:cNvPr>
          <p:cNvGrpSpPr/>
          <p:nvPr/>
        </p:nvGrpSpPr>
        <p:grpSpPr>
          <a:xfrm>
            <a:off x="3878461" y="2207231"/>
            <a:ext cx="1385967" cy="1598388"/>
            <a:chOff x="5028584" y="4536649"/>
            <a:chExt cx="914400" cy="1117006"/>
          </a:xfrm>
        </p:grpSpPr>
        <p:pic>
          <p:nvPicPr>
            <p:cNvPr id="21" name="Graphic 20" descr="Open hand with solid fill">
              <a:extLst>
                <a:ext uri="{FF2B5EF4-FFF2-40B4-BE49-F238E27FC236}">
                  <a16:creationId xmlns:a16="http://schemas.microsoft.com/office/drawing/2014/main" id="{F9194B0E-B511-B4B7-521B-04495E3C15A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028584" y="4739255"/>
              <a:ext cx="914400" cy="914400"/>
            </a:xfrm>
            <a:prstGeom prst="rect">
              <a:avLst/>
            </a:prstGeom>
          </p:spPr>
        </p:pic>
        <p:pic>
          <p:nvPicPr>
            <p:cNvPr id="29" name="Graphic 28" descr="Users with solid fill">
              <a:extLst>
                <a:ext uri="{FF2B5EF4-FFF2-40B4-BE49-F238E27FC236}">
                  <a16:creationId xmlns:a16="http://schemas.microsoft.com/office/drawing/2014/main" id="{21CFFCE7-E4EB-4855-30C7-6243FFE6B03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195291" y="4536649"/>
              <a:ext cx="627189" cy="627189"/>
            </a:xfrm>
            <a:prstGeom prst="rect">
              <a:avLst/>
            </a:prstGeom>
          </p:spPr>
        </p:pic>
      </p:grpSp>
      <p:pic>
        <p:nvPicPr>
          <p:cNvPr id="39" name="Graphic 38">
            <a:extLst>
              <a:ext uri="{FF2B5EF4-FFF2-40B4-BE49-F238E27FC236}">
                <a16:creationId xmlns:a16="http://schemas.microsoft.com/office/drawing/2014/main" id="{D67D80F0-F788-F51E-88A9-FC14043D971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245652" y="2281909"/>
            <a:ext cx="1143000" cy="1143000"/>
          </a:xfrm>
          <a:prstGeom prst="rect">
            <a:avLst/>
          </a:prstGeom>
        </p:spPr>
      </p:pic>
      <p:pic>
        <p:nvPicPr>
          <p:cNvPr id="40" name="Graphic 39">
            <a:extLst>
              <a:ext uri="{FF2B5EF4-FFF2-40B4-BE49-F238E27FC236}">
                <a16:creationId xmlns:a16="http://schemas.microsoft.com/office/drawing/2014/main" id="{8C3EDD59-3A52-36E0-D243-27852054D62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945531" y="2207231"/>
            <a:ext cx="1339703" cy="1339703"/>
          </a:xfrm>
          <a:prstGeom prst="rect">
            <a:avLst/>
          </a:prstGeom>
        </p:spPr>
      </p:pic>
      <p:grpSp>
        <p:nvGrpSpPr>
          <p:cNvPr id="41" name="Group 40">
            <a:extLst>
              <a:ext uri="{FF2B5EF4-FFF2-40B4-BE49-F238E27FC236}">
                <a16:creationId xmlns:a16="http://schemas.microsoft.com/office/drawing/2014/main" id="{E690AE8E-D70F-ED06-C2FC-8361C6AD8CB0}"/>
              </a:ext>
            </a:extLst>
          </p:cNvPr>
          <p:cNvGrpSpPr/>
          <p:nvPr/>
        </p:nvGrpSpPr>
        <p:grpSpPr>
          <a:xfrm>
            <a:off x="10331715" y="2353916"/>
            <a:ext cx="1145100" cy="1305017"/>
            <a:chOff x="6051108" y="4699357"/>
            <a:chExt cx="1145100" cy="1305017"/>
          </a:xfrm>
        </p:grpSpPr>
        <p:pic>
          <p:nvPicPr>
            <p:cNvPr id="42" name="Graphic 41">
              <a:extLst>
                <a:ext uri="{FF2B5EF4-FFF2-40B4-BE49-F238E27FC236}">
                  <a16:creationId xmlns:a16="http://schemas.microsoft.com/office/drawing/2014/main" id="{946A8E32-B174-B877-FB2D-3FE8D29D7B6B}"/>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051108" y="4710514"/>
              <a:ext cx="1145100" cy="1293860"/>
            </a:xfrm>
            <a:prstGeom prst="rect">
              <a:avLst/>
            </a:prstGeom>
          </p:spPr>
        </p:pic>
        <p:sp>
          <p:nvSpPr>
            <p:cNvPr id="44" name="TextBox 43">
              <a:extLst>
                <a:ext uri="{FF2B5EF4-FFF2-40B4-BE49-F238E27FC236}">
                  <a16:creationId xmlns:a16="http://schemas.microsoft.com/office/drawing/2014/main" id="{21210541-21B3-8363-E699-C5F0CAC0AC8C}"/>
                </a:ext>
              </a:extLst>
            </p:cNvPr>
            <p:cNvSpPr txBox="1"/>
            <p:nvPr/>
          </p:nvSpPr>
          <p:spPr>
            <a:xfrm>
              <a:off x="6140892" y="4699357"/>
              <a:ext cx="441960" cy="461665"/>
            </a:xfrm>
            <a:prstGeom prst="rect">
              <a:avLst/>
            </a:prstGeom>
            <a:noFill/>
          </p:spPr>
          <p:txBody>
            <a:bodyPr wrap="square" rtlCol="0">
              <a:spAutoFit/>
            </a:bodyPr>
            <a:lstStyle/>
            <a:p>
              <a:r>
                <a:rPr lang="en-US" sz="2400" b="1" dirty="0">
                  <a:solidFill>
                    <a:schemeClr val="bg1"/>
                  </a:solidFill>
                  <a:latin typeface="Poppins" panose="00000500000000000000" pitchFamily="2" charset="0"/>
                  <a:cs typeface="Poppins" panose="00000500000000000000" pitchFamily="2" charset="0"/>
                </a:rPr>
                <a:t>£</a:t>
              </a:r>
              <a:endParaRPr lang="en-GB" sz="2400" b="1" dirty="0">
                <a:solidFill>
                  <a:schemeClr val="bg1"/>
                </a:solidFill>
                <a:latin typeface="Poppins" panose="00000500000000000000" pitchFamily="2" charset="0"/>
                <a:cs typeface="Poppins" panose="00000500000000000000" pitchFamily="2" charset="0"/>
              </a:endParaRPr>
            </a:p>
          </p:txBody>
        </p:sp>
      </p:grpSp>
      <p:grpSp>
        <p:nvGrpSpPr>
          <p:cNvPr id="45" name="Group 44">
            <a:extLst>
              <a:ext uri="{FF2B5EF4-FFF2-40B4-BE49-F238E27FC236}">
                <a16:creationId xmlns:a16="http://schemas.microsoft.com/office/drawing/2014/main" id="{EDE0D8F2-0E52-4FDB-548E-8377EB2659B9}"/>
              </a:ext>
            </a:extLst>
          </p:cNvPr>
          <p:cNvGrpSpPr/>
          <p:nvPr/>
        </p:nvGrpSpPr>
        <p:grpSpPr>
          <a:xfrm>
            <a:off x="10391320" y="4636875"/>
            <a:ext cx="1142749" cy="1173743"/>
            <a:chOff x="5398477" y="2696308"/>
            <a:chExt cx="1371600" cy="1848215"/>
          </a:xfrm>
        </p:grpSpPr>
        <p:pic>
          <p:nvPicPr>
            <p:cNvPr id="46" name="Graphic 2">
              <a:extLst>
                <a:ext uri="{FF2B5EF4-FFF2-40B4-BE49-F238E27FC236}">
                  <a16:creationId xmlns:a16="http://schemas.microsoft.com/office/drawing/2014/main" id="{41EA211F-DFB8-EF8A-FFCC-94F1CA7D1833}"/>
                </a:ext>
              </a:extLst>
            </p:cNvPr>
            <p:cNvPicPr>
              <a:picLocks noChangeAspect="1"/>
            </p:cNvPicPr>
            <p:nvPr/>
          </p:nvPicPr>
          <p:blipFill rotWithShape="1">
            <a:blip r:embed="rId13" cstate="hqprint">
              <a:extLst>
                <a:ext uri="{28A0092B-C50C-407E-A947-70E740481C1C}">
                  <a14:useLocalDpi xmlns:a14="http://schemas.microsoft.com/office/drawing/2010/main"/>
                </a:ext>
                <a:ext uri="{96DAC541-7B7A-43D3-8B79-37D633B846F1}">
                  <asvg:svgBlip xmlns:asvg="http://schemas.microsoft.com/office/drawing/2016/SVG/main" r:embed="rId14"/>
                </a:ext>
              </a:extLst>
            </a:blip>
            <a:srcRect b="28633"/>
            <a:stretch/>
          </p:blipFill>
          <p:spPr>
            <a:xfrm>
              <a:off x="5398477" y="2696308"/>
              <a:ext cx="1371600" cy="978877"/>
            </a:xfrm>
            <a:prstGeom prst="rect">
              <a:avLst/>
            </a:prstGeom>
          </p:spPr>
        </p:pic>
        <p:pic>
          <p:nvPicPr>
            <p:cNvPr id="47" name="Graphic 3">
              <a:extLst>
                <a:ext uri="{FF2B5EF4-FFF2-40B4-BE49-F238E27FC236}">
                  <a16:creationId xmlns:a16="http://schemas.microsoft.com/office/drawing/2014/main" id="{F996845C-D4F4-6181-C877-33E563FEC082}"/>
                </a:ext>
              </a:extLst>
            </p:cNvPr>
            <p:cNvPicPr>
              <a:picLocks noChangeAspect="1"/>
            </p:cNvPicPr>
            <p:nvPr/>
          </p:nvPicPr>
          <p:blipFill>
            <a:blip r:embed="rId15" cstate="hqprint">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a:off x="5525599" y="3423137"/>
              <a:ext cx="1121386" cy="1121386"/>
            </a:xfrm>
            <a:prstGeom prst="rect">
              <a:avLst/>
            </a:prstGeom>
          </p:spPr>
        </p:pic>
      </p:grpSp>
      <p:pic>
        <p:nvPicPr>
          <p:cNvPr id="48" name="Graphic 47">
            <a:extLst>
              <a:ext uri="{FF2B5EF4-FFF2-40B4-BE49-F238E27FC236}">
                <a16:creationId xmlns:a16="http://schemas.microsoft.com/office/drawing/2014/main" id="{E9AD56FF-2C73-E6F4-E324-A9E782F58E6A}"/>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1692307" y="4725756"/>
            <a:ext cx="1180214" cy="1180214"/>
          </a:xfrm>
          <a:prstGeom prst="rect">
            <a:avLst/>
          </a:prstGeom>
        </p:spPr>
      </p:pic>
      <p:pic>
        <p:nvPicPr>
          <p:cNvPr id="51" name="Graphic 50">
            <a:extLst>
              <a:ext uri="{FF2B5EF4-FFF2-40B4-BE49-F238E27FC236}">
                <a16:creationId xmlns:a16="http://schemas.microsoft.com/office/drawing/2014/main" id="{DD1A5573-3D5D-A8C0-44DD-C8011CE4AF40}"/>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3855966" y="4634222"/>
            <a:ext cx="1251013" cy="1271748"/>
          </a:xfrm>
          <a:prstGeom prst="rect">
            <a:avLst/>
          </a:prstGeom>
        </p:spPr>
      </p:pic>
      <p:sp>
        <p:nvSpPr>
          <p:cNvPr id="3" name="TextBox 2">
            <a:extLst>
              <a:ext uri="{FF2B5EF4-FFF2-40B4-BE49-F238E27FC236}">
                <a16:creationId xmlns:a16="http://schemas.microsoft.com/office/drawing/2014/main" id="{D086AADF-4F5F-F364-A4FC-AC3CBA287EA8}"/>
              </a:ext>
            </a:extLst>
          </p:cNvPr>
          <p:cNvSpPr txBox="1"/>
          <p:nvPr/>
        </p:nvSpPr>
        <p:spPr>
          <a:xfrm>
            <a:off x="1333500" y="6596390"/>
            <a:ext cx="10715625" cy="261610"/>
          </a:xfrm>
          <a:prstGeom prst="rect">
            <a:avLst/>
          </a:prstGeom>
          <a:noFill/>
        </p:spPr>
        <p:txBody>
          <a:bodyPr wrap="square" rtlCol="0">
            <a:spAutoFit/>
          </a:bodyPr>
          <a:lstStyle/>
          <a:p>
            <a:pPr algn="r"/>
            <a:r>
              <a:rPr lang="en-US" sz="1050" b="1" dirty="0">
                <a:latin typeface="Poppins" panose="00000500000000000000" pitchFamily="2" charset="0"/>
                <a:cs typeface="Poppins" panose="00000500000000000000" pitchFamily="2" charset="0"/>
              </a:rPr>
              <a:t>Source:</a:t>
            </a:r>
            <a:r>
              <a:rPr lang="en-US" sz="1050" dirty="0">
                <a:latin typeface="Poppins" panose="00000500000000000000" pitchFamily="2" charset="0"/>
                <a:cs typeface="Poppins" panose="00000500000000000000" pitchFamily="2" charset="0"/>
              </a:rPr>
              <a:t> </a:t>
            </a:r>
            <a:r>
              <a:rPr lang="en-US" sz="1050" dirty="0" err="1">
                <a:latin typeface="Poppins" panose="00000500000000000000" pitchFamily="2" charset="0"/>
                <a:cs typeface="Poppins" panose="00000500000000000000" pitchFamily="2" charset="0"/>
              </a:rPr>
              <a:t>Lightcast</a:t>
            </a:r>
            <a:r>
              <a:rPr lang="en-US" sz="1050" dirty="0">
                <a:latin typeface="Poppins" panose="00000500000000000000" pitchFamily="2" charset="0"/>
                <a:cs typeface="Poppins" panose="00000500000000000000" pitchFamily="2" charset="0"/>
              </a:rPr>
              <a:t> - Online job postings - Hampshire -  last 12 months (data </a:t>
            </a:r>
            <a:r>
              <a:rPr kumimoji="0" lang="en-US" sz="1050" b="0" i="0" u="none" strike="noStrike" kern="1200" cap="none" spc="0" normalizeH="0" baseline="0" noProof="0" dirty="0">
                <a:ln>
                  <a:noFill/>
                </a:ln>
                <a:effectLst/>
                <a:uLnTx/>
                <a:uFillTx/>
                <a:latin typeface="Poppins" panose="00000500000000000000" pitchFamily="2" charset="0"/>
                <a:ea typeface="+mn-ea"/>
                <a:cs typeface="Poppins" panose="00000500000000000000" pitchFamily="2" charset="0"/>
              </a:rPr>
              <a:t>accessed 06/09/2024)</a:t>
            </a:r>
            <a:endParaRPr lang="en-GB" sz="1050" dirty="0">
              <a:latin typeface="Poppins" panose="00000500000000000000" pitchFamily="2" charset="0"/>
              <a:cs typeface="Poppins" panose="00000500000000000000" pitchFamily="2" charset="0"/>
            </a:endParaRPr>
          </a:p>
        </p:txBody>
      </p:sp>
      <p:pic>
        <p:nvPicPr>
          <p:cNvPr id="5" name="Graphic 4">
            <a:extLst>
              <a:ext uri="{FF2B5EF4-FFF2-40B4-BE49-F238E27FC236}">
                <a16:creationId xmlns:a16="http://schemas.microsoft.com/office/drawing/2014/main" id="{B9A36EA0-CF78-39A9-EF9F-FA6AFE56A3AC}"/>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8111388" y="4564627"/>
            <a:ext cx="1387804" cy="1387804"/>
          </a:xfrm>
          <a:prstGeom prst="rect">
            <a:avLst/>
          </a:prstGeom>
        </p:spPr>
      </p:pic>
      <p:pic>
        <p:nvPicPr>
          <p:cNvPr id="8" name="Graphic 7">
            <a:extLst>
              <a:ext uri="{FF2B5EF4-FFF2-40B4-BE49-F238E27FC236}">
                <a16:creationId xmlns:a16="http://schemas.microsoft.com/office/drawing/2014/main" id="{F3957BE4-D1A7-BCF8-16D9-3C91CDEB9A13}"/>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5991607" y="4696042"/>
            <a:ext cx="1239642" cy="1239642"/>
          </a:xfrm>
          <a:prstGeom prst="rect">
            <a:avLst/>
          </a:prstGeom>
        </p:spPr>
      </p:pic>
    </p:spTree>
    <p:extLst>
      <p:ext uri="{BB962C8B-B14F-4D97-AF65-F5344CB8AC3E}">
        <p14:creationId xmlns:p14="http://schemas.microsoft.com/office/powerpoint/2010/main" val="3760395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6E02D13E-CA44-E04A-CE0D-68624822502B}"/>
              </a:ext>
            </a:extLst>
          </p:cNvPr>
          <p:cNvSpPr>
            <a:spLocks noGrp="1"/>
          </p:cNvSpPr>
          <p:nvPr>
            <p:ph type="body" sz="quarter" idx="12"/>
          </p:nvPr>
        </p:nvSpPr>
        <p:spPr>
          <a:xfrm>
            <a:off x="4303197" y="117475"/>
            <a:ext cx="6774377" cy="789960"/>
          </a:xfrm>
        </p:spPr>
        <p:txBody>
          <a:bodyPr/>
          <a:lstStyle/>
          <a:p>
            <a:r>
              <a:rPr lang="en-US" sz="4000" dirty="0"/>
              <a:t>Local </a:t>
            </a:r>
            <a:r>
              <a:rPr lang="en-US" sz="4000" dirty="0" err="1"/>
              <a:t>labour</a:t>
            </a:r>
            <a:r>
              <a:rPr lang="en-US" sz="4000" dirty="0"/>
              <a:t> market</a:t>
            </a:r>
            <a:endParaRPr lang="en-GB" sz="4000" dirty="0"/>
          </a:p>
        </p:txBody>
      </p:sp>
      <p:sp>
        <p:nvSpPr>
          <p:cNvPr id="7" name="Rectangle 6">
            <a:extLst>
              <a:ext uri="{FF2B5EF4-FFF2-40B4-BE49-F238E27FC236}">
                <a16:creationId xmlns:a16="http://schemas.microsoft.com/office/drawing/2014/main" id="{B470949E-E46B-333E-478F-92FAD866623E}"/>
              </a:ext>
            </a:extLst>
          </p:cNvPr>
          <p:cNvSpPr/>
          <p:nvPr/>
        </p:nvSpPr>
        <p:spPr>
          <a:xfrm>
            <a:off x="4389199" y="1355699"/>
            <a:ext cx="7620000" cy="5299119"/>
          </a:xfrm>
          <a:prstGeom prst="rect">
            <a:avLst/>
          </a:prstGeom>
          <a:solidFill>
            <a:srgbClr val="F2F2F2"/>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288000" rIns="91440" bIns="45720" numCol="1" spcCol="0" rtlCol="0" fromWordArt="0" anchor="ctr" anchorCtr="0" forceAA="0" compatLnSpc="1">
            <a:prstTxWarp prst="textNoShape">
              <a:avLst/>
            </a:prstTxWarp>
            <a:noAutofit/>
          </a:bodyPr>
          <a:lstStyle/>
          <a:p>
            <a:pPr marL="360363" algn="ctr">
              <a:lnSpc>
                <a:spcPct val="108000"/>
              </a:lnSpc>
            </a:pPr>
            <a:endParaRPr lang="en-US" sz="2000" b="1" dirty="0">
              <a:solidFill>
                <a:srgbClr val="1F1F1F"/>
              </a:solidFill>
              <a:latin typeface="Poppins" pitchFamily="2" charset="77"/>
            </a:endParaRPr>
          </a:p>
        </p:txBody>
      </p:sp>
      <p:sp>
        <p:nvSpPr>
          <p:cNvPr id="8" name="Right Triangle 7">
            <a:extLst>
              <a:ext uri="{FF2B5EF4-FFF2-40B4-BE49-F238E27FC236}">
                <a16:creationId xmlns:a16="http://schemas.microsoft.com/office/drawing/2014/main" id="{E5934359-8BD9-79FE-0DCF-75590258533E}"/>
              </a:ext>
            </a:extLst>
          </p:cNvPr>
          <p:cNvSpPr/>
          <p:nvPr/>
        </p:nvSpPr>
        <p:spPr>
          <a:xfrm rot="21417081" flipH="1" flipV="1">
            <a:off x="4268084" y="1777834"/>
            <a:ext cx="501762" cy="501762"/>
          </a:xfrm>
          <a:prstGeom prst="rtTriangle">
            <a:avLst/>
          </a:prstGeom>
          <a:gradFill>
            <a:gsLst>
              <a:gs pos="0">
                <a:srgbClr val="FEC507"/>
              </a:gs>
              <a:gs pos="100000">
                <a:srgbClr val="B38901"/>
              </a:gs>
            </a:gsLst>
            <a:lin ang="5400000" scaled="1"/>
          </a:gradFill>
          <a:ln w="19050"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atin typeface="Poppins" pitchFamily="2" charset="77"/>
            </a:endParaRPr>
          </a:p>
        </p:txBody>
      </p:sp>
      <p:sp>
        <p:nvSpPr>
          <p:cNvPr id="9" name="Rectangle 8">
            <a:extLst>
              <a:ext uri="{FF2B5EF4-FFF2-40B4-BE49-F238E27FC236}">
                <a16:creationId xmlns:a16="http://schemas.microsoft.com/office/drawing/2014/main" id="{A994C049-0786-7C33-41AC-4A102168675D}"/>
              </a:ext>
            </a:extLst>
          </p:cNvPr>
          <p:cNvSpPr/>
          <p:nvPr/>
        </p:nvSpPr>
        <p:spPr>
          <a:xfrm rot="21409158">
            <a:off x="4240606" y="1115056"/>
            <a:ext cx="3358662" cy="585997"/>
          </a:xfrm>
          <a:prstGeom prst="rect">
            <a:avLst/>
          </a:prstGeom>
          <a:solidFill>
            <a:srgbClr val="FEC507"/>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108000"/>
              </a:lnSpc>
            </a:pPr>
            <a:r>
              <a:rPr lang="en-US" sz="2400" b="1" dirty="0">
                <a:solidFill>
                  <a:schemeClr val="tx1"/>
                </a:solidFill>
                <a:latin typeface="Poppins" pitchFamily="2" charset="77"/>
              </a:rPr>
              <a:t>DID YOU KNOW?</a:t>
            </a:r>
          </a:p>
        </p:txBody>
      </p:sp>
      <p:sp>
        <p:nvSpPr>
          <p:cNvPr id="6" name="TextBox 5">
            <a:extLst>
              <a:ext uri="{FF2B5EF4-FFF2-40B4-BE49-F238E27FC236}">
                <a16:creationId xmlns:a16="http://schemas.microsoft.com/office/drawing/2014/main" id="{80D6C30B-E0A3-120C-6B89-422983A0FC96}"/>
              </a:ext>
            </a:extLst>
          </p:cNvPr>
          <p:cNvSpPr txBox="1"/>
          <p:nvPr/>
        </p:nvSpPr>
        <p:spPr>
          <a:xfrm>
            <a:off x="4518965" y="1964395"/>
            <a:ext cx="7549116" cy="2185214"/>
          </a:xfrm>
          <a:prstGeom prst="rect">
            <a:avLst/>
          </a:prstGeom>
          <a:noFill/>
        </p:spPr>
        <p:txBody>
          <a:bodyPr wrap="square" rtlCol="0">
            <a:spAutoFit/>
          </a:bodyPr>
          <a:lstStyle/>
          <a:p>
            <a:pPr algn="ctr"/>
            <a:r>
              <a:rPr lang="en-US" sz="2400" dirty="0">
                <a:latin typeface="Poppins" panose="00000500000000000000" pitchFamily="2" charset="0"/>
                <a:cs typeface="Poppins" panose="00000500000000000000" pitchFamily="2" charset="0"/>
              </a:rPr>
              <a:t>In the last academic year, there were</a:t>
            </a:r>
          </a:p>
          <a:p>
            <a:pPr algn="ctr"/>
            <a:r>
              <a:rPr lang="en-US" sz="8800" b="1" dirty="0">
                <a:solidFill>
                  <a:schemeClr val="accent1"/>
                </a:solidFill>
                <a:latin typeface="Poppins" panose="00000500000000000000" pitchFamily="2" charset="0"/>
                <a:cs typeface="Poppins" panose="00000500000000000000" pitchFamily="2" charset="0"/>
              </a:rPr>
              <a:t>10,570</a:t>
            </a:r>
          </a:p>
          <a:p>
            <a:pPr algn="ctr"/>
            <a:r>
              <a:rPr lang="en-US" sz="2400" dirty="0">
                <a:latin typeface="Poppins" panose="00000500000000000000" pitchFamily="2" charset="0"/>
                <a:cs typeface="Poppins" panose="00000500000000000000" pitchFamily="2" charset="0"/>
              </a:rPr>
              <a:t>Apprenticeship starts in </a:t>
            </a:r>
            <a:r>
              <a:rPr lang="en-US" sz="2400" b="1" dirty="0">
                <a:latin typeface="Poppins" panose="00000500000000000000" pitchFamily="2" charset="0"/>
                <a:cs typeface="Poppins" panose="00000500000000000000" pitchFamily="2" charset="0"/>
              </a:rPr>
              <a:t>Hampshire</a:t>
            </a:r>
            <a:endParaRPr lang="en-GB" sz="2400" b="1" dirty="0">
              <a:latin typeface="Poppins" panose="00000500000000000000" pitchFamily="2" charset="0"/>
              <a:cs typeface="Poppins" panose="00000500000000000000" pitchFamily="2" charset="0"/>
            </a:endParaRPr>
          </a:p>
        </p:txBody>
      </p:sp>
      <p:sp>
        <p:nvSpPr>
          <p:cNvPr id="15" name="TextBox 14">
            <a:extLst>
              <a:ext uri="{FF2B5EF4-FFF2-40B4-BE49-F238E27FC236}">
                <a16:creationId xmlns:a16="http://schemas.microsoft.com/office/drawing/2014/main" id="{F5231A35-0E9A-6C9C-FB2B-BBFD6D6033EA}"/>
              </a:ext>
            </a:extLst>
          </p:cNvPr>
          <p:cNvSpPr txBox="1"/>
          <p:nvPr/>
        </p:nvSpPr>
        <p:spPr>
          <a:xfrm>
            <a:off x="4182561" y="6654818"/>
            <a:ext cx="7885520" cy="253916"/>
          </a:xfrm>
          <a:prstGeom prst="rect">
            <a:avLst/>
          </a:prstGeom>
          <a:noFill/>
        </p:spPr>
        <p:txBody>
          <a:bodyPr wrap="square" rtlCol="0">
            <a:spAutoFit/>
          </a:bodyPr>
          <a:lstStyle/>
          <a:p>
            <a:pPr algn="r"/>
            <a:r>
              <a:rPr lang="en-US" sz="1050" b="1" dirty="0">
                <a:latin typeface="Poppins" panose="00000500000000000000" pitchFamily="2" charset="0"/>
                <a:cs typeface="Poppins" panose="00000500000000000000" pitchFamily="2" charset="0"/>
              </a:rPr>
              <a:t>Source:</a:t>
            </a:r>
            <a:r>
              <a:rPr lang="en-US" sz="1050" dirty="0">
                <a:latin typeface="Poppins" panose="00000500000000000000" pitchFamily="2" charset="0"/>
                <a:cs typeface="Poppins" panose="00000500000000000000" pitchFamily="2" charset="0"/>
              </a:rPr>
              <a:t> • Gov.UK, Explore education stats, Apprenticeship starts - Academic year 2022/23 by local authority</a:t>
            </a:r>
            <a:endParaRPr lang="en-GB" sz="1050" dirty="0">
              <a:latin typeface="Poppins" panose="00000500000000000000" pitchFamily="2" charset="0"/>
              <a:cs typeface="Poppins" panose="00000500000000000000" pitchFamily="2" charset="0"/>
            </a:endParaRPr>
          </a:p>
        </p:txBody>
      </p:sp>
      <p:pic>
        <p:nvPicPr>
          <p:cNvPr id="16" name="Picture Placeholder 15">
            <a:extLst>
              <a:ext uri="{FF2B5EF4-FFF2-40B4-BE49-F238E27FC236}">
                <a16:creationId xmlns:a16="http://schemas.microsoft.com/office/drawing/2014/main" id="{4EC1BA06-7903-09F3-6B86-A31BAB5CC19A}"/>
              </a:ext>
            </a:extLst>
          </p:cNvPr>
          <p:cNvPicPr>
            <a:picLocks noGrp="1" noChangeAspect="1"/>
          </p:cNvPicPr>
          <p:nvPr>
            <p:ph type="pic" sz="quarter" idx="11"/>
          </p:nvPr>
        </p:nvPicPr>
        <p:blipFill>
          <a:blip r:embed="rId3"/>
          <a:srcRect t="31" b="31"/>
          <a:stretch>
            <a:fillRect/>
          </a:stretch>
        </p:blipFill>
        <p:spPr>
          <a:prstGeom prst="rect">
            <a:avLst/>
          </a:prstGeom>
        </p:spPr>
      </p:pic>
      <p:grpSp>
        <p:nvGrpSpPr>
          <p:cNvPr id="2" name="Group 1">
            <a:extLst>
              <a:ext uri="{FF2B5EF4-FFF2-40B4-BE49-F238E27FC236}">
                <a16:creationId xmlns:a16="http://schemas.microsoft.com/office/drawing/2014/main" id="{A05EDF7C-F78F-8173-DC7F-855378E679CB}"/>
              </a:ext>
            </a:extLst>
          </p:cNvPr>
          <p:cNvGrpSpPr/>
          <p:nvPr/>
        </p:nvGrpSpPr>
        <p:grpSpPr>
          <a:xfrm>
            <a:off x="6616349" y="4223759"/>
            <a:ext cx="2924693" cy="2325653"/>
            <a:chOff x="5356036" y="5197102"/>
            <a:chExt cx="914474" cy="727170"/>
          </a:xfrm>
        </p:grpSpPr>
        <p:grpSp>
          <p:nvGrpSpPr>
            <p:cNvPr id="4" name="Group 3">
              <a:extLst>
                <a:ext uri="{FF2B5EF4-FFF2-40B4-BE49-F238E27FC236}">
                  <a16:creationId xmlns:a16="http://schemas.microsoft.com/office/drawing/2014/main" id="{3E5EA865-03B1-29AE-32B0-2BC39D9C9054}"/>
                </a:ext>
              </a:extLst>
            </p:cNvPr>
            <p:cNvGrpSpPr/>
            <p:nvPr/>
          </p:nvGrpSpPr>
          <p:grpSpPr>
            <a:xfrm>
              <a:off x="5356036" y="5197102"/>
              <a:ext cx="914474" cy="727170"/>
              <a:chOff x="5356036" y="5197102"/>
              <a:chExt cx="914474" cy="727170"/>
            </a:xfrm>
            <a:solidFill>
              <a:srgbClr val="0E4063"/>
            </a:solidFill>
          </p:grpSpPr>
          <p:grpSp>
            <p:nvGrpSpPr>
              <p:cNvPr id="10" name="Group 9">
                <a:extLst>
                  <a:ext uri="{FF2B5EF4-FFF2-40B4-BE49-F238E27FC236}">
                    <a16:creationId xmlns:a16="http://schemas.microsoft.com/office/drawing/2014/main" id="{B77D9FE5-462C-C4B0-CFDF-F4E568D6DC7C}"/>
                  </a:ext>
                </a:extLst>
              </p:cNvPr>
              <p:cNvGrpSpPr/>
              <p:nvPr/>
            </p:nvGrpSpPr>
            <p:grpSpPr>
              <a:xfrm>
                <a:off x="5551431" y="5197102"/>
                <a:ext cx="719079" cy="622824"/>
                <a:chOff x="5551431" y="5197102"/>
                <a:chExt cx="719079" cy="622824"/>
              </a:xfrm>
              <a:grpFill/>
            </p:grpSpPr>
            <p:sp>
              <p:nvSpPr>
                <p:cNvPr id="13" name="Freeform: Shape 331">
                  <a:extLst>
                    <a:ext uri="{FF2B5EF4-FFF2-40B4-BE49-F238E27FC236}">
                      <a16:creationId xmlns:a16="http://schemas.microsoft.com/office/drawing/2014/main" id="{0662AEA0-3DEB-AC17-2EAC-C5155815CBA7}"/>
                    </a:ext>
                  </a:extLst>
                </p:cNvPr>
                <p:cNvSpPr/>
                <p:nvPr/>
              </p:nvSpPr>
              <p:spPr>
                <a:xfrm>
                  <a:off x="5725644" y="5197102"/>
                  <a:ext cx="362000" cy="271265"/>
                </a:xfrm>
                <a:custGeom>
                  <a:avLst/>
                  <a:gdLst>
                    <a:gd name="connsiteX0" fmla="*/ 225742 w 231171"/>
                    <a:gd name="connsiteY0" fmla="*/ 16288 h 190500"/>
                    <a:gd name="connsiteX1" fmla="*/ 221075 w 231171"/>
                    <a:gd name="connsiteY1" fmla="*/ 16764 h 190500"/>
                    <a:gd name="connsiteX2" fmla="*/ 215265 w 231171"/>
                    <a:gd name="connsiteY2" fmla="*/ 19050 h 190500"/>
                    <a:gd name="connsiteX3" fmla="*/ 208598 w 231171"/>
                    <a:gd name="connsiteY3" fmla="*/ 19050 h 190500"/>
                    <a:gd name="connsiteX4" fmla="*/ 195358 w 231171"/>
                    <a:gd name="connsiteY4" fmla="*/ 20003 h 190500"/>
                    <a:gd name="connsiteX5" fmla="*/ 194596 w 231171"/>
                    <a:gd name="connsiteY5" fmla="*/ 16383 h 190500"/>
                    <a:gd name="connsiteX6" fmla="*/ 191071 w 231171"/>
                    <a:gd name="connsiteY6" fmla="*/ 13621 h 190500"/>
                    <a:gd name="connsiteX7" fmla="*/ 187928 w 231171"/>
                    <a:gd name="connsiteY7" fmla="*/ 9049 h 190500"/>
                    <a:gd name="connsiteX8" fmla="*/ 184785 w 231171"/>
                    <a:gd name="connsiteY8" fmla="*/ 6763 h 190500"/>
                    <a:gd name="connsiteX9" fmla="*/ 181261 w 231171"/>
                    <a:gd name="connsiteY9" fmla="*/ 7239 h 190500"/>
                    <a:gd name="connsiteX10" fmla="*/ 183166 w 231171"/>
                    <a:gd name="connsiteY10" fmla="*/ 3620 h 190500"/>
                    <a:gd name="connsiteX11" fmla="*/ 179642 w 231171"/>
                    <a:gd name="connsiteY11" fmla="*/ 1810 h 190500"/>
                    <a:gd name="connsiteX12" fmla="*/ 177737 w 231171"/>
                    <a:gd name="connsiteY12" fmla="*/ 0 h 190500"/>
                    <a:gd name="connsiteX13" fmla="*/ 172688 w 231171"/>
                    <a:gd name="connsiteY13" fmla="*/ 1810 h 190500"/>
                    <a:gd name="connsiteX14" fmla="*/ 172307 w 231171"/>
                    <a:gd name="connsiteY14" fmla="*/ 3143 h 190500"/>
                    <a:gd name="connsiteX15" fmla="*/ 164116 w 231171"/>
                    <a:gd name="connsiteY15" fmla="*/ 7715 h 190500"/>
                    <a:gd name="connsiteX16" fmla="*/ 163354 w 231171"/>
                    <a:gd name="connsiteY16" fmla="*/ 12287 h 190500"/>
                    <a:gd name="connsiteX17" fmla="*/ 164116 w 231171"/>
                    <a:gd name="connsiteY17" fmla="*/ 18193 h 190500"/>
                    <a:gd name="connsiteX18" fmla="*/ 160211 w 231171"/>
                    <a:gd name="connsiteY18" fmla="*/ 17717 h 190500"/>
                    <a:gd name="connsiteX19" fmla="*/ 159829 w 231171"/>
                    <a:gd name="connsiteY19" fmla="*/ 20003 h 190500"/>
                    <a:gd name="connsiteX20" fmla="*/ 150495 w 231171"/>
                    <a:gd name="connsiteY20" fmla="*/ 20479 h 190500"/>
                    <a:gd name="connsiteX21" fmla="*/ 149352 w 231171"/>
                    <a:gd name="connsiteY21" fmla="*/ 19145 h 190500"/>
                    <a:gd name="connsiteX22" fmla="*/ 138398 w 231171"/>
                    <a:gd name="connsiteY22" fmla="*/ 17812 h 190500"/>
                    <a:gd name="connsiteX23" fmla="*/ 134874 w 231171"/>
                    <a:gd name="connsiteY23" fmla="*/ 20574 h 190500"/>
                    <a:gd name="connsiteX24" fmla="*/ 129064 w 231171"/>
                    <a:gd name="connsiteY24" fmla="*/ 16002 h 190500"/>
                    <a:gd name="connsiteX25" fmla="*/ 124016 w 231171"/>
                    <a:gd name="connsiteY25" fmla="*/ 15050 h 190500"/>
                    <a:gd name="connsiteX26" fmla="*/ 120872 w 231171"/>
                    <a:gd name="connsiteY26" fmla="*/ 13240 h 190500"/>
                    <a:gd name="connsiteX27" fmla="*/ 115062 w 231171"/>
                    <a:gd name="connsiteY27" fmla="*/ 14192 h 190500"/>
                    <a:gd name="connsiteX28" fmla="*/ 113157 w 231171"/>
                    <a:gd name="connsiteY28" fmla="*/ 11049 h 190500"/>
                    <a:gd name="connsiteX29" fmla="*/ 110776 w 231171"/>
                    <a:gd name="connsiteY29" fmla="*/ 12383 h 190500"/>
                    <a:gd name="connsiteX30" fmla="*/ 104966 w 231171"/>
                    <a:gd name="connsiteY30" fmla="*/ 13716 h 190500"/>
                    <a:gd name="connsiteX31" fmla="*/ 101822 w 231171"/>
                    <a:gd name="connsiteY31" fmla="*/ 12383 h 190500"/>
                    <a:gd name="connsiteX32" fmla="*/ 101060 w 231171"/>
                    <a:gd name="connsiteY32" fmla="*/ 9620 h 190500"/>
                    <a:gd name="connsiteX33" fmla="*/ 97917 w 231171"/>
                    <a:gd name="connsiteY33" fmla="*/ 9144 h 190500"/>
                    <a:gd name="connsiteX34" fmla="*/ 94393 w 231171"/>
                    <a:gd name="connsiteY34" fmla="*/ 12287 h 190500"/>
                    <a:gd name="connsiteX35" fmla="*/ 92869 w 231171"/>
                    <a:gd name="connsiteY35" fmla="*/ 10001 h 190500"/>
                    <a:gd name="connsiteX36" fmla="*/ 88963 w 231171"/>
                    <a:gd name="connsiteY36" fmla="*/ 12763 h 190500"/>
                    <a:gd name="connsiteX37" fmla="*/ 82296 w 231171"/>
                    <a:gd name="connsiteY37" fmla="*/ 12287 h 190500"/>
                    <a:gd name="connsiteX38" fmla="*/ 79534 w 231171"/>
                    <a:gd name="connsiteY38" fmla="*/ 10001 h 190500"/>
                    <a:gd name="connsiteX39" fmla="*/ 78010 w 231171"/>
                    <a:gd name="connsiteY39" fmla="*/ 10478 h 190500"/>
                    <a:gd name="connsiteX40" fmla="*/ 72962 w 231171"/>
                    <a:gd name="connsiteY40" fmla="*/ 10001 h 190500"/>
                    <a:gd name="connsiteX41" fmla="*/ 71057 w 231171"/>
                    <a:gd name="connsiteY41" fmla="*/ 8668 h 190500"/>
                    <a:gd name="connsiteX42" fmla="*/ 64389 w 231171"/>
                    <a:gd name="connsiteY42" fmla="*/ 9144 h 190500"/>
                    <a:gd name="connsiteX43" fmla="*/ 60103 w 231171"/>
                    <a:gd name="connsiteY43" fmla="*/ 11430 h 190500"/>
                    <a:gd name="connsiteX44" fmla="*/ 55436 w 231171"/>
                    <a:gd name="connsiteY44" fmla="*/ 11430 h 190500"/>
                    <a:gd name="connsiteX45" fmla="*/ 53054 w 231171"/>
                    <a:gd name="connsiteY45" fmla="*/ 13240 h 190500"/>
                    <a:gd name="connsiteX46" fmla="*/ 49149 w 231171"/>
                    <a:gd name="connsiteY46" fmla="*/ 12287 h 190500"/>
                    <a:gd name="connsiteX47" fmla="*/ 40196 w 231171"/>
                    <a:gd name="connsiteY47" fmla="*/ 12287 h 190500"/>
                    <a:gd name="connsiteX48" fmla="*/ 39053 w 231171"/>
                    <a:gd name="connsiteY48" fmla="*/ 12763 h 190500"/>
                    <a:gd name="connsiteX49" fmla="*/ 34385 w 231171"/>
                    <a:gd name="connsiteY49" fmla="*/ 10478 h 190500"/>
                    <a:gd name="connsiteX50" fmla="*/ 31623 w 231171"/>
                    <a:gd name="connsiteY50" fmla="*/ 10478 h 190500"/>
                    <a:gd name="connsiteX51" fmla="*/ 27718 w 231171"/>
                    <a:gd name="connsiteY51" fmla="*/ 9144 h 190500"/>
                    <a:gd name="connsiteX52" fmla="*/ 23432 w 231171"/>
                    <a:gd name="connsiteY52" fmla="*/ 8668 h 190500"/>
                    <a:gd name="connsiteX53" fmla="*/ 20288 w 231171"/>
                    <a:gd name="connsiteY53" fmla="*/ 10478 h 190500"/>
                    <a:gd name="connsiteX54" fmla="*/ 17907 w 231171"/>
                    <a:gd name="connsiteY54" fmla="*/ 16383 h 190500"/>
                    <a:gd name="connsiteX55" fmla="*/ 15526 w 231171"/>
                    <a:gd name="connsiteY55" fmla="*/ 19145 h 190500"/>
                    <a:gd name="connsiteX56" fmla="*/ 15145 w 231171"/>
                    <a:gd name="connsiteY56" fmla="*/ 20955 h 190500"/>
                    <a:gd name="connsiteX57" fmla="*/ 13240 w 231171"/>
                    <a:gd name="connsiteY57" fmla="*/ 21908 h 190500"/>
                    <a:gd name="connsiteX58" fmla="*/ 7811 w 231171"/>
                    <a:gd name="connsiteY58" fmla="*/ 22384 h 190500"/>
                    <a:gd name="connsiteX59" fmla="*/ 7049 w 231171"/>
                    <a:gd name="connsiteY59" fmla="*/ 27813 h 190500"/>
                    <a:gd name="connsiteX60" fmla="*/ 8954 w 231171"/>
                    <a:gd name="connsiteY60" fmla="*/ 28766 h 190500"/>
                    <a:gd name="connsiteX61" fmla="*/ 12859 w 231171"/>
                    <a:gd name="connsiteY61" fmla="*/ 32861 h 190500"/>
                    <a:gd name="connsiteX62" fmla="*/ 14383 w 231171"/>
                    <a:gd name="connsiteY62" fmla="*/ 36481 h 190500"/>
                    <a:gd name="connsiteX63" fmla="*/ 16288 w 231171"/>
                    <a:gd name="connsiteY63" fmla="*/ 36004 h 190500"/>
                    <a:gd name="connsiteX64" fmla="*/ 18669 w 231171"/>
                    <a:gd name="connsiteY64" fmla="*/ 38291 h 190500"/>
                    <a:gd name="connsiteX65" fmla="*/ 17526 w 231171"/>
                    <a:gd name="connsiteY65" fmla="*/ 40100 h 190500"/>
                    <a:gd name="connsiteX66" fmla="*/ 19431 w 231171"/>
                    <a:gd name="connsiteY66" fmla="*/ 45053 h 190500"/>
                    <a:gd name="connsiteX67" fmla="*/ 18288 w 231171"/>
                    <a:gd name="connsiteY67" fmla="*/ 51816 h 190500"/>
                    <a:gd name="connsiteX68" fmla="*/ 16764 w 231171"/>
                    <a:gd name="connsiteY68" fmla="*/ 52769 h 190500"/>
                    <a:gd name="connsiteX69" fmla="*/ 16764 w 231171"/>
                    <a:gd name="connsiteY69" fmla="*/ 56388 h 190500"/>
                    <a:gd name="connsiteX70" fmla="*/ 16002 w 231171"/>
                    <a:gd name="connsiteY70" fmla="*/ 58674 h 190500"/>
                    <a:gd name="connsiteX71" fmla="*/ 16383 w 231171"/>
                    <a:gd name="connsiteY71" fmla="*/ 61817 h 190500"/>
                    <a:gd name="connsiteX72" fmla="*/ 15240 w 231171"/>
                    <a:gd name="connsiteY72" fmla="*/ 65913 h 190500"/>
                    <a:gd name="connsiteX73" fmla="*/ 16764 w 231171"/>
                    <a:gd name="connsiteY73" fmla="*/ 68199 h 190500"/>
                    <a:gd name="connsiteX74" fmla="*/ 19526 w 231171"/>
                    <a:gd name="connsiteY74" fmla="*/ 69533 h 190500"/>
                    <a:gd name="connsiteX75" fmla="*/ 20669 w 231171"/>
                    <a:gd name="connsiteY75" fmla="*/ 75438 h 190500"/>
                    <a:gd name="connsiteX76" fmla="*/ 19907 w 231171"/>
                    <a:gd name="connsiteY76" fmla="*/ 79534 h 190500"/>
                    <a:gd name="connsiteX77" fmla="*/ 18002 w 231171"/>
                    <a:gd name="connsiteY77" fmla="*/ 81820 h 190500"/>
                    <a:gd name="connsiteX78" fmla="*/ 12192 w 231171"/>
                    <a:gd name="connsiteY78" fmla="*/ 84106 h 190500"/>
                    <a:gd name="connsiteX79" fmla="*/ 9430 w 231171"/>
                    <a:gd name="connsiteY79" fmla="*/ 85916 h 190500"/>
                    <a:gd name="connsiteX80" fmla="*/ 7049 w 231171"/>
                    <a:gd name="connsiteY80" fmla="*/ 89535 h 190500"/>
                    <a:gd name="connsiteX81" fmla="*/ 4667 w 231171"/>
                    <a:gd name="connsiteY81" fmla="*/ 90869 h 190500"/>
                    <a:gd name="connsiteX82" fmla="*/ 762 w 231171"/>
                    <a:gd name="connsiteY82" fmla="*/ 94964 h 190500"/>
                    <a:gd name="connsiteX83" fmla="*/ 0 w 231171"/>
                    <a:gd name="connsiteY83" fmla="*/ 98108 h 190500"/>
                    <a:gd name="connsiteX84" fmla="*/ 762 w 231171"/>
                    <a:gd name="connsiteY84" fmla="*/ 99441 h 190500"/>
                    <a:gd name="connsiteX85" fmla="*/ 3524 w 231171"/>
                    <a:gd name="connsiteY85" fmla="*/ 99917 h 190500"/>
                    <a:gd name="connsiteX86" fmla="*/ 8192 w 231171"/>
                    <a:gd name="connsiteY86" fmla="*/ 104013 h 190500"/>
                    <a:gd name="connsiteX87" fmla="*/ 12478 w 231171"/>
                    <a:gd name="connsiteY87" fmla="*/ 112586 h 190500"/>
                    <a:gd name="connsiteX88" fmla="*/ 14002 w 231171"/>
                    <a:gd name="connsiteY88" fmla="*/ 113443 h 190500"/>
                    <a:gd name="connsiteX89" fmla="*/ 15526 w 231171"/>
                    <a:gd name="connsiteY89" fmla="*/ 116110 h 190500"/>
                    <a:gd name="connsiteX90" fmla="*/ 15145 w 231171"/>
                    <a:gd name="connsiteY90" fmla="*/ 121539 h 190500"/>
                    <a:gd name="connsiteX91" fmla="*/ 17907 w 231171"/>
                    <a:gd name="connsiteY91" fmla="*/ 121063 h 190500"/>
                    <a:gd name="connsiteX92" fmla="*/ 18669 w 231171"/>
                    <a:gd name="connsiteY92" fmla="*/ 122396 h 190500"/>
                    <a:gd name="connsiteX93" fmla="*/ 28004 w 231171"/>
                    <a:gd name="connsiteY93" fmla="*/ 125063 h 190500"/>
                    <a:gd name="connsiteX94" fmla="*/ 30385 w 231171"/>
                    <a:gd name="connsiteY94" fmla="*/ 127349 h 190500"/>
                    <a:gd name="connsiteX95" fmla="*/ 33909 w 231171"/>
                    <a:gd name="connsiteY95" fmla="*/ 129159 h 190500"/>
                    <a:gd name="connsiteX96" fmla="*/ 36290 w 231171"/>
                    <a:gd name="connsiteY96" fmla="*/ 129159 h 190500"/>
                    <a:gd name="connsiteX97" fmla="*/ 38671 w 231171"/>
                    <a:gd name="connsiteY97" fmla="*/ 133255 h 190500"/>
                    <a:gd name="connsiteX98" fmla="*/ 43339 w 231171"/>
                    <a:gd name="connsiteY98" fmla="*/ 138684 h 190500"/>
                    <a:gd name="connsiteX99" fmla="*/ 45244 w 231171"/>
                    <a:gd name="connsiteY99" fmla="*/ 138684 h 190500"/>
                    <a:gd name="connsiteX100" fmla="*/ 47625 w 231171"/>
                    <a:gd name="connsiteY100" fmla="*/ 136874 h 190500"/>
                    <a:gd name="connsiteX101" fmla="*/ 47625 w 231171"/>
                    <a:gd name="connsiteY101" fmla="*/ 132779 h 190500"/>
                    <a:gd name="connsiteX102" fmla="*/ 48768 w 231171"/>
                    <a:gd name="connsiteY102" fmla="*/ 130969 h 190500"/>
                    <a:gd name="connsiteX103" fmla="*/ 56579 w 231171"/>
                    <a:gd name="connsiteY103" fmla="*/ 135922 h 190500"/>
                    <a:gd name="connsiteX104" fmla="*/ 57721 w 231171"/>
                    <a:gd name="connsiteY104" fmla="*/ 140399 h 190500"/>
                    <a:gd name="connsiteX105" fmla="*/ 56579 w 231171"/>
                    <a:gd name="connsiteY105" fmla="*/ 150304 h 190500"/>
                    <a:gd name="connsiteX106" fmla="*/ 56959 w 231171"/>
                    <a:gd name="connsiteY106" fmla="*/ 152114 h 190500"/>
                    <a:gd name="connsiteX107" fmla="*/ 63151 w 231171"/>
                    <a:gd name="connsiteY107" fmla="*/ 147638 h 190500"/>
                    <a:gd name="connsiteX108" fmla="*/ 72104 w 231171"/>
                    <a:gd name="connsiteY108" fmla="*/ 144494 h 190500"/>
                    <a:gd name="connsiteX109" fmla="*/ 75629 w 231171"/>
                    <a:gd name="connsiteY109" fmla="*/ 142685 h 190500"/>
                    <a:gd name="connsiteX110" fmla="*/ 81058 w 231171"/>
                    <a:gd name="connsiteY110" fmla="*/ 144494 h 190500"/>
                    <a:gd name="connsiteX111" fmla="*/ 82201 w 231171"/>
                    <a:gd name="connsiteY111" fmla="*/ 143637 h 190500"/>
                    <a:gd name="connsiteX112" fmla="*/ 88392 w 231171"/>
                    <a:gd name="connsiteY112" fmla="*/ 144113 h 190500"/>
                    <a:gd name="connsiteX113" fmla="*/ 89916 w 231171"/>
                    <a:gd name="connsiteY113" fmla="*/ 144971 h 190500"/>
                    <a:gd name="connsiteX114" fmla="*/ 94202 w 231171"/>
                    <a:gd name="connsiteY114" fmla="*/ 144971 h 190500"/>
                    <a:gd name="connsiteX115" fmla="*/ 97727 w 231171"/>
                    <a:gd name="connsiteY115" fmla="*/ 146304 h 190500"/>
                    <a:gd name="connsiteX116" fmla="*/ 98488 w 231171"/>
                    <a:gd name="connsiteY116" fmla="*/ 147638 h 190500"/>
                    <a:gd name="connsiteX117" fmla="*/ 104299 w 231171"/>
                    <a:gd name="connsiteY117" fmla="*/ 146780 h 190500"/>
                    <a:gd name="connsiteX118" fmla="*/ 108585 w 231171"/>
                    <a:gd name="connsiteY118" fmla="*/ 147257 h 190500"/>
                    <a:gd name="connsiteX119" fmla="*/ 112109 w 231171"/>
                    <a:gd name="connsiteY119" fmla="*/ 148590 h 190500"/>
                    <a:gd name="connsiteX120" fmla="*/ 113633 w 231171"/>
                    <a:gd name="connsiteY120" fmla="*/ 150876 h 190500"/>
                    <a:gd name="connsiteX121" fmla="*/ 117158 w 231171"/>
                    <a:gd name="connsiteY121" fmla="*/ 152210 h 190500"/>
                    <a:gd name="connsiteX122" fmla="*/ 120682 w 231171"/>
                    <a:gd name="connsiteY122" fmla="*/ 154877 h 190500"/>
                    <a:gd name="connsiteX123" fmla="*/ 123444 w 231171"/>
                    <a:gd name="connsiteY123" fmla="*/ 151257 h 190500"/>
                    <a:gd name="connsiteX124" fmla="*/ 127730 w 231171"/>
                    <a:gd name="connsiteY124" fmla="*/ 151733 h 190500"/>
                    <a:gd name="connsiteX125" fmla="*/ 128873 w 231171"/>
                    <a:gd name="connsiteY125" fmla="*/ 153543 h 190500"/>
                    <a:gd name="connsiteX126" fmla="*/ 126968 w 231171"/>
                    <a:gd name="connsiteY126" fmla="*/ 155829 h 190500"/>
                    <a:gd name="connsiteX127" fmla="*/ 128873 w 231171"/>
                    <a:gd name="connsiteY127" fmla="*/ 158115 h 190500"/>
                    <a:gd name="connsiteX128" fmla="*/ 132398 w 231171"/>
                    <a:gd name="connsiteY128" fmla="*/ 158972 h 190500"/>
                    <a:gd name="connsiteX129" fmla="*/ 132398 w 231171"/>
                    <a:gd name="connsiteY129" fmla="*/ 162592 h 190500"/>
                    <a:gd name="connsiteX130" fmla="*/ 130016 w 231171"/>
                    <a:gd name="connsiteY130" fmla="*/ 166688 h 190500"/>
                    <a:gd name="connsiteX131" fmla="*/ 125349 w 231171"/>
                    <a:gd name="connsiteY131" fmla="*/ 169831 h 190500"/>
                    <a:gd name="connsiteX132" fmla="*/ 121063 w 231171"/>
                    <a:gd name="connsiteY132" fmla="*/ 169354 h 190500"/>
                    <a:gd name="connsiteX133" fmla="*/ 118300 w 231171"/>
                    <a:gd name="connsiteY133" fmla="*/ 171641 h 190500"/>
                    <a:gd name="connsiteX134" fmla="*/ 117158 w 231171"/>
                    <a:gd name="connsiteY134" fmla="*/ 177070 h 190500"/>
                    <a:gd name="connsiteX135" fmla="*/ 119539 w 231171"/>
                    <a:gd name="connsiteY135" fmla="*/ 177927 h 190500"/>
                    <a:gd name="connsiteX136" fmla="*/ 123444 w 231171"/>
                    <a:gd name="connsiteY136" fmla="*/ 177927 h 190500"/>
                    <a:gd name="connsiteX137" fmla="*/ 131254 w 231171"/>
                    <a:gd name="connsiteY137" fmla="*/ 182404 h 190500"/>
                    <a:gd name="connsiteX138" fmla="*/ 131636 w 231171"/>
                    <a:gd name="connsiteY138" fmla="*/ 185071 h 190500"/>
                    <a:gd name="connsiteX139" fmla="*/ 130112 w 231171"/>
                    <a:gd name="connsiteY139" fmla="*/ 187357 h 190500"/>
                    <a:gd name="connsiteX140" fmla="*/ 134398 w 231171"/>
                    <a:gd name="connsiteY140" fmla="*/ 190500 h 190500"/>
                    <a:gd name="connsiteX141" fmla="*/ 138684 w 231171"/>
                    <a:gd name="connsiteY141" fmla="*/ 189643 h 190500"/>
                    <a:gd name="connsiteX142" fmla="*/ 142589 w 231171"/>
                    <a:gd name="connsiteY142" fmla="*/ 189643 h 190500"/>
                    <a:gd name="connsiteX143" fmla="*/ 147257 w 231171"/>
                    <a:gd name="connsiteY143" fmla="*/ 188786 h 190500"/>
                    <a:gd name="connsiteX144" fmla="*/ 146875 w 231171"/>
                    <a:gd name="connsiteY144" fmla="*/ 186500 h 190500"/>
                    <a:gd name="connsiteX145" fmla="*/ 151162 w 231171"/>
                    <a:gd name="connsiteY145" fmla="*/ 184690 h 190500"/>
                    <a:gd name="connsiteX146" fmla="*/ 156210 w 231171"/>
                    <a:gd name="connsiteY146" fmla="*/ 183356 h 190500"/>
                    <a:gd name="connsiteX147" fmla="*/ 158972 w 231171"/>
                    <a:gd name="connsiteY147" fmla="*/ 179737 h 190500"/>
                    <a:gd name="connsiteX148" fmla="*/ 163259 w 231171"/>
                    <a:gd name="connsiteY148" fmla="*/ 177070 h 190500"/>
                    <a:gd name="connsiteX149" fmla="*/ 169069 w 231171"/>
                    <a:gd name="connsiteY149" fmla="*/ 168497 h 190500"/>
                    <a:gd name="connsiteX150" fmla="*/ 177260 w 231171"/>
                    <a:gd name="connsiteY150" fmla="*/ 164878 h 190500"/>
                    <a:gd name="connsiteX151" fmla="*/ 180784 w 231171"/>
                    <a:gd name="connsiteY151" fmla="*/ 167164 h 190500"/>
                    <a:gd name="connsiteX152" fmla="*/ 183928 w 231171"/>
                    <a:gd name="connsiteY152" fmla="*/ 167164 h 190500"/>
                    <a:gd name="connsiteX153" fmla="*/ 182404 w 231171"/>
                    <a:gd name="connsiteY153" fmla="*/ 161258 h 190500"/>
                    <a:gd name="connsiteX154" fmla="*/ 183547 w 231171"/>
                    <a:gd name="connsiteY154" fmla="*/ 159449 h 190500"/>
                    <a:gd name="connsiteX155" fmla="*/ 182785 w 231171"/>
                    <a:gd name="connsiteY155" fmla="*/ 157163 h 190500"/>
                    <a:gd name="connsiteX156" fmla="*/ 185166 w 231171"/>
                    <a:gd name="connsiteY156" fmla="*/ 149447 h 190500"/>
                    <a:gd name="connsiteX157" fmla="*/ 189833 w 231171"/>
                    <a:gd name="connsiteY157" fmla="*/ 147638 h 190500"/>
                    <a:gd name="connsiteX158" fmla="*/ 189833 w 231171"/>
                    <a:gd name="connsiteY158" fmla="*/ 148971 h 190500"/>
                    <a:gd name="connsiteX159" fmla="*/ 198025 w 231171"/>
                    <a:gd name="connsiteY159" fmla="*/ 148114 h 190500"/>
                    <a:gd name="connsiteX160" fmla="*/ 202311 w 231171"/>
                    <a:gd name="connsiteY160" fmla="*/ 147257 h 190500"/>
                    <a:gd name="connsiteX161" fmla="*/ 205073 w 231171"/>
                    <a:gd name="connsiteY161" fmla="*/ 148114 h 190500"/>
                    <a:gd name="connsiteX162" fmla="*/ 208217 w 231171"/>
                    <a:gd name="connsiteY162" fmla="*/ 148114 h 190500"/>
                    <a:gd name="connsiteX163" fmla="*/ 212884 w 231171"/>
                    <a:gd name="connsiteY163" fmla="*/ 149447 h 190500"/>
                    <a:gd name="connsiteX164" fmla="*/ 215265 w 231171"/>
                    <a:gd name="connsiteY164" fmla="*/ 148114 h 190500"/>
                    <a:gd name="connsiteX165" fmla="*/ 218789 w 231171"/>
                    <a:gd name="connsiteY165" fmla="*/ 148590 h 190500"/>
                    <a:gd name="connsiteX166" fmla="*/ 224219 w 231171"/>
                    <a:gd name="connsiteY166" fmla="*/ 147257 h 190500"/>
                    <a:gd name="connsiteX167" fmla="*/ 226124 w 231171"/>
                    <a:gd name="connsiteY167" fmla="*/ 147733 h 190500"/>
                    <a:gd name="connsiteX168" fmla="*/ 226504 w 231171"/>
                    <a:gd name="connsiteY168" fmla="*/ 145923 h 190500"/>
                    <a:gd name="connsiteX169" fmla="*/ 225742 w 231171"/>
                    <a:gd name="connsiteY169" fmla="*/ 137827 h 190500"/>
                    <a:gd name="connsiteX170" fmla="*/ 227267 w 231171"/>
                    <a:gd name="connsiteY170" fmla="*/ 136017 h 190500"/>
                    <a:gd name="connsiteX171" fmla="*/ 226886 w 231171"/>
                    <a:gd name="connsiteY171" fmla="*/ 131064 h 190500"/>
                    <a:gd name="connsiteX172" fmla="*/ 227267 w 231171"/>
                    <a:gd name="connsiteY172" fmla="*/ 128397 h 190500"/>
                    <a:gd name="connsiteX173" fmla="*/ 229648 w 231171"/>
                    <a:gd name="connsiteY173" fmla="*/ 124778 h 190500"/>
                    <a:gd name="connsiteX174" fmla="*/ 229267 w 231171"/>
                    <a:gd name="connsiteY174" fmla="*/ 122492 h 190500"/>
                    <a:gd name="connsiteX175" fmla="*/ 230791 w 231171"/>
                    <a:gd name="connsiteY175" fmla="*/ 120682 h 190500"/>
                    <a:gd name="connsiteX176" fmla="*/ 230791 w 231171"/>
                    <a:gd name="connsiteY176" fmla="*/ 118396 h 190500"/>
                    <a:gd name="connsiteX177" fmla="*/ 227648 w 231171"/>
                    <a:gd name="connsiteY177" fmla="*/ 117062 h 190500"/>
                    <a:gd name="connsiteX178" fmla="*/ 227267 w 231171"/>
                    <a:gd name="connsiteY178" fmla="*/ 113443 h 190500"/>
                    <a:gd name="connsiteX179" fmla="*/ 229648 w 231171"/>
                    <a:gd name="connsiteY179" fmla="*/ 113443 h 190500"/>
                    <a:gd name="connsiteX180" fmla="*/ 231172 w 231171"/>
                    <a:gd name="connsiteY180" fmla="*/ 111157 h 190500"/>
                    <a:gd name="connsiteX181" fmla="*/ 230410 w 231171"/>
                    <a:gd name="connsiteY181" fmla="*/ 108871 h 190500"/>
                    <a:gd name="connsiteX182" fmla="*/ 222218 w 231171"/>
                    <a:gd name="connsiteY182" fmla="*/ 106585 h 190500"/>
                    <a:gd name="connsiteX183" fmla="*/ 223742 w 231171"/>
                    <a:gd name="connsiteY183" fmla="*/ 101155 h 190500"/>
                    <a:gd name="connsiteX184" fmla="*/ 226886 w 231171"/>
                    <a:gd name="connsiteY184" fmla="*/ 97536 h 190500"/>
                    <a:gd name="connsiteX185" fmla="*/ 228791 w 231171"/>
                    <a:gd name="connsiteY185" fmla="*/ 90773 h 190500"/>
                    <a:gd name="connsiteX186" fmla="*/ 228791 w 231171"/>
                    <a:gd name="connsiteY186" fmla="*/ 84392 h 190500"/>
                    <a:gd name="connsiteX187" fmla="*/ 229553 w 231171"/>
                    <a:gd name="connsiteY187" fmla="*/ 83058 h 190500"/>
                    <a:gd name="connsiteX188" fmla="*/ 227171 w 231171"/>
                    <a:gd name="connsiteY188" fmla="*/ 79438 h 190500"/>
                    <a:gd name="connsiteX189" fmla="*/ 227933 w 231171"/>
                    <a:gd name="connsiteY189" fmla="*/ 74486 h 190500"/>
                    <a:gd name="connsiteX190" fmla="*/ 224790 w 231171"/>
                    <a:gd name="connsiteY190" fmla="*/ 74486 h 190500"/>
                    <a:gd name="connsiteX191" fmla="*/ 218980 w 231171"/>
                    <a:gd name="connsiteY191" fmla="*/ 72676 h 190500"/>
                    <a:gd name="connsiteX192" fmla="*/ 217837 w 231171"/>
                    <a:gd name="connsiteY192" fmla="*/ 69056 h 190500"/>
                    <a:gd name="connsiteX193" fmla="*/ 218599 w 231171"/>
                    <a:gd name="connsiteY193" fmla="*/ 64103 h 190500"/>
                    <a:gd name="connsiteX194" fmla="*/ 221361 w 231171"/>
                    <a:gd name="connsiteY194" fmla="*/ 65056 h 190500"/>
                    <a:gd name="connsiteX195" fmla="*/ 222123 w 231171"/>
                    <a:gd name="connsiteY195" fmla="*/ 61913 h 190500"/>
                    <a:gd name="connsiteX196" fmla="*/ 223647 w 231171"/>
                    <a:gd name="connsiteY196" fmla="*/ 61913 h 190500"/>
                    <a:gd name="connsiteX197" fmla="*/ 226790 w 231171"/>
                    <a:gd name="connsiteY197" fmla="*/ 56960 h 190500"/>
                    <a:gd name="connsiteX198" fmla="*/ 225266 w 231171"/>
                    <a:gd name="connsiteY198" fmla="*/ 51530 h 190500"/>
                    <a:gd name="connsiteX199" fmla="*/ 225266 w 231171"/>
                    <a:gd name="connsiteY199" fmla="*/ 46101 h 190500"/>
                    <a:gd name="connsiteX200" fmla="*/ 227648 w 231171"/>
                    <a:gd name="connsiteY200" fmla="*/ 44768 h 190500"/>
                    <a:gd name="connsiteX201" fmla="*/ 228029 w 231171"/>
                    <a:gd name="connsiteY201" fmla="*/ 36195 h 190500"/>
                    <a:gd name="connsiteX202" fmla="*/ 222980 w 231171"/>
                    <a:gd name="connsiteY202" fmla="*/ 34862 h 190500"/>
                    <a:gd name="connsiteX203" fmla="*/ 221837 w 231171"/>
                    <a:gd name="connsiteY203" fmla="*/ 32099 h 190500"/>
                    <a:gd name="connsiteX204" fmla="*/ 221837 w 231171"/>
                    <a:gd name="connsiteY204" fmla="*/ 28956 h 190500"/>
                    <a:gd name="connsiteX205" fmla="*/ 224600 w 231171"/>
                    <a:gd name="connsiteY205" fmla="*/ 25337 h 190500"/>
                    <a:gd name="connsiteX206" fmla="*/ 225362 w 231171"/>
                    <a:gd name="connsiteY206" fmla="*/ 18955 h 190500"/>
                    <a:gd name="connsiteX207" fmla="*/ 225742 w 231171"/>
                    <a:gd name="connsiteY207" fmla="*/ 16669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Lst>
                  <a:rect l="l" t="t" r="r" b="b"/>
                  <a:pathLst>
                    <a:path w="231171" h="190500">
                      <a:moveTo>
                        <a:pt x="225742" y="16288"/>
                      </a:moveTo>
                      <a:lnTo>
                        <a:pt x="221075" y="16764"/>
                      </a:lnTo>
                      <a:lnTo>
                        <a:pt x="215265" y="19050"/>
                      </a:lnTo>
                      <a:lnTo>
                        <a:pt x="208598" y="19050"/>
                      </a:lnTo>
                      <a:lnTo>
                        <a:pt x="195358" y="20003"/>
                      </a:lnTo>
                      <a:lnTo>
                        <a:pt x="194596" y="16383"/>
                      </a:lnTo>
                      <a:lnTo>
                        <a:pt x="191071" y="13621"/>
                      </a:lnTo>
                      <a:lnTo>
                        <a:pt x="187928" y="9049"/>
                      </a:lnTo>
                      <a:lnTo>
                        <a:pt x="184785" y="6763"/>
                      </a:lnTo>
                      <a:lnTo>
                        <a:pt x="181261" y="7239"/>
                      </a:lnTo>
                      <a:lnTo>
                        <a:pt x="183166" y="3620"/>
                      </a:lnTo>
                      <a:lnTo>
                        <a:pt x="179642" y="1810"/>
                      </a:lnTo>
                      <a:lnTo>
                        <a:pt x="177737" y="0"/>
                      </a:lnTo>
                      <a:lnTo>
                        <a:pt x="172688" y="1810"/>
                      </a:lnTo>
                      <a:lnTo>
                        <a:pt x="172307" y="3143"/>
                      </a:lnTo>
                      <a:lnTo>
                        <a:pt x="164116" y="7715"/>
                      </a:lnTo>
                      <a:lnTo>
                        <a:pt x="163354" y="12287"/>
                      </a:lnTo>
                      <a:lnTo>
                        <a:pt x="164116" y="18193"/>
                      </a:lnTo>
                      <a:lnTo>
                        <a:pt x="160211" y="17717"/>
                      </a:lnTo>
                      <a:lnTo>
                        <a:pt x="159829" y="20003"/>
                      </a:lnTo>
                      <a:lnTo>
                        <a:pt x="150495" y="20479"/>
                      </a:lnTo>
                      <a:lnTo>
                        <a:pt x="149352" y="19145"/>
                      </a:lnTo>
                      <a:lnTo>
                        <a:pt x="138398" y="17812"/>
                      </a:lnTo>
                      <a:lnTo>
                        <a:pt x="134874" y="20574"/>
                      </a:lnTo>
                      <a:lnTo>
                        <a:pt x="129064" y="16002"/>
                      </a:lnTo>
                      <a:lnTo>
                        <a:pt x="124016" y="15050"/>
                      </a:lnTo>
                      <a:lnTo>
                        <a:pt x="120872" y="13240"/>
                      </a:lnTo>
                      <a:lnTo>
                        <a:pt x="115062" y="14192"/>
                      </a:lnTo>
                      <a:lnTo>
                        <a:pt x="113157" y="11049"/>
                      </a:lnTo>
                      <a:lnTo>
                        <a:pt x="110776" y="12383"/>
                      </a:lnTo>
                      <a:lnTo>
                        <a:pt x="104966" y="13716"/>
                      </a:lnTo>
                      <a:lnTo>
                        <a:pt x="101822" y="12383"/>
                      </a:lnTo>
                      <a:lnTo>
                        <a:pt x="101060" y="9620"/>
                      </a:lnTo>
                      <a:lnTo>
                        <a:pt x="97917" y="9144"/>
                      </a:lnTo>
                      <a:lnTo>
                        <a:pt x="94393" y="12287"/>
                      </a:lnTo>
                      <a:lnTo>
                        <a:pt x="92869" y="10001"/>
                      </a:lnTo>
                      <a:lnTo>
                        <a:pt x="88963" y="12763"/>
                      </a:lnTo>
                      <a:lnTo>
                        <a:pt x="82296" y="12287"/>
                      </a:lnTo>
                      <a:lnTo>
                        <a:pt x="79534" y="10001"/>
                      </a:lnTo>
                      <a:lnTo>
                        <a:pt x="78010" y="10478"/>
                      </a:lnTo>
                      <a:lnTo>
                        <a:pt x="72962" y="10001"/>
                      </a:lnTo>
                      <a:lnTo>
                        <a:pt x="71057" y="8668"/>
                      </a:lnTo>
                      <a:lnTo>
                        <a:pt x="64389" y="9144"/>
                      </a:lnTo>
                      <a:lnTo>
                        <a:pt x="60103" y="11430"/>
                      </a:lnTo>
                      <a:lnTo>
                        <a:pt x="55436" y="11430"/>
                      </a:lnTo>
                      <a:lnTo>
                        <a:pt x="53054" y="13240"/>
                      </a:lnTo>
                      <a:lnTo>
                        <a:pt x="49149" y="12287"/>
                      </a:lnTo>
                      <a:lnTo>
                        <a:pt x="40196" y="12287"/>
                      </a:lnTo>
                      <a:lnTo>
                        <a:pt x="39053" y="12763"/>
                      </a:lnTo>
                      <a:lnTo>
                        <a:pt x="34385" y="10478"/>
                      </a:lnTo>
                      <a:lnTo>
                        <a:pt x="31623" y="10478"/>
                      </a:lnTo>
                      <a:lnTo>
                        <a:pt x="27718" y="9144"/>
                      </a:lnTo>
                      <a:lnTo>
                        <a:pt x="23432" y="8668"/>
                      </a:lnTo>
                      <a:lnTo>
                        <a:pt x="20288" y="10478"/>
                      </a:lnTo>
                      <a:lnTo>
                        <a:pt x="17907" y="16383"/>
                      </a:lnTo>
                      <a:lnTo>
                        <a:pt x="15526" y="19145"/>
                      </a:lnTo>
                      <a:lnTo>
                        <a:pt x="15145" y="20955"/>
                      </a:lnTo>
                      <a:lnTo>
                        <a:pt x="13240" y="21908"/>
                      </a:lnTo>
                      <a:lnTo>
                        <a:pt x="7811" y="22384"/>
                      </a:lnTo>
                      <a:lnTo>
                        <a:pt x="7049" y="27813"/>
                      </a:lnTo>
                      <a:lnTo>
                        <a:pt x="8954" y="28766"/>
                      </a:lnTo>
                      <a:lnTo>
                        <a:pt x="12859" y="32861"/>
                      </a:lnTo>
                      <a:lnTo>
                        <a:pt x="14383" y="36481"/>
                      </a:lnTo>
                      <a:lnTo>
                        <a:pt x="16288" y="36004"/>
                      </a:lnTo>
                      <a:lnTo>
                        <a:pt x="18669" y="38291"/>
                      </a:lnTo>
                      <a:lnTo>
                        <a:pt x="17526" y="40100"/>
                      </a:lnTo>
                      <a:lnTo>
                        <a:pt x="19431" y="45053"/>
                      </a:lnTo>
                      <a:lnTo>
                        <a:pt x="18288" y="51816"/>
                      </a:lnTo>
                      <a:lnTo>
                        <a:pt x="16764" y="52769"/>
                      </a:lnTo>
                      <a:lnTo>
                        <a:pt x="16764" y="56388"/>
                      </a:lnTo>
                      <a:lnTo>
                        <a:pt x="16002" y="58674"/>
                      </a:lnTo>
                      <a:lnTo>
                        <a:pt x="16383" y="61817"/>
                      </a:lnTo>
                      <a:lnTo>
                        <a:pt x="15240" y="65913"/>
                      </a:lnTo>
                      <a:lnTo>
                        <a:pt x="16764" y="68199"/>
                      </a:lnTo>
                      <a:lnTo>
                        <a:pt x="19526" y="69533"/>
                      </a:lnTo>
                      <a:lnTo>
                        <a:pt x="20669" y="75438"/>
                      </a:lnTo>
                      <a:lnTo>
                        <a:pt x="19907" y="79534"/>
                      </a:lnTo>
                      <a:lnTo>
                        <a:pt x="18002" y="81820"/>
                      </a:lnTo>
                      <a:lnTo>
                        <a:pt x="12192" y="84106"/>
                      </a:lnTo>
                      <a:lnTo>
                        <a:pt x="9430" y="85916"/>
                      </a:lnTo>
                      <a:lnTo>
                        <a:pt x="7049" y="89535"/>
                      </a:lnTo>
                      <a:lnTo>
                        <a:pt x="4667" y="90869"/>
                      </a:lnTo>
                      <a:lnTo>
                        <a:pt x="762" y="94964"/>
                      </a:lnTo>
                      <a:lnTo>
                        <a:pt x="0" y="98108"/>
                      </a:lnTo>
                      <a:lnTo>
                        <a:pt x="762" y="99441"/>
                      </a:lnTo>
                      <a:lnTo>
                        <a:pt x="3524" y="99917"/>
                      </a:lnTo>
                      <a:lnTo>
                        <a:pt x="8192" y="104013"/>
                      </a:lnTo>
                      <a:lnTo>
                        <a:pt x="12478" y="112586"/>
                      </a:lnTo>
                      <a:lnTo>
                        <a:pt x="14002" y="113443"/>
                      </a:lnTo>
                      <a:lnTo>
                        <a:pt x="15526" y="116110"/>
                      </a:lnTo>
                      <a:lnTo>
                        <a:pt x="15145" y="121539"/>
                      </a:lnTo>
                      <a:lnTo>
                        <a:pt x="17907" y="121063"/>
                      </a:lnTo>
                      <a:lnTo>
                        <a:pt x="18669" y="122396"/>
                      </a:lnTo>
                      <a:lnTo>
                        <a:pt x="28004" y="125063"/>
                      </a:lnTo>
                      <a:lnTo>
                        <a:pt x="30385" y="127349"/>
                      </a:lnTo>
                      <a:lnTo>
                        <a:pt x="33909" y="129159"/>
                      </a:lnTo>
                      <a:lnTo>
                        <a:pt x="36290" y="129159"/>
                      </a:lnTo>
                      <a:lnTo>
                        <a:pt x="38671" y="133255"/>
                      </a:lnTo>
                      <a:lnTo>
                        <a:pt x="43339" y="138684"/>
                      </a:lnTo>
                      <a:lnTo>
                        <a:pt x="45244" y="138684"/>
                      </a:lnTo>
                      <a:lnTo>
                        <a:pt x="47625" y="136874"/>
                      </a:lnTo>
                      <a:lnTo>
                        <a:pt x="47625" y="132779"/>
                      </a:lnTo>
                      <a:lnTo>
                        <a:pt x="48768" y="130969"/>
                      </a:lnTo>
                      <a:lnTo>
                        <a:pt x="56579" y="135922"/>
                      </a:lnTo>
                      <a:lnTo>
                        <a:pt x="57721" y="140399"/>
                      </a:lnTo>
                      <a:lnTo>
                        <a:pt x="56579" y="150304"/>
                      </a:lnTo>
                      <a:lnTo>
                        <a:pt x="56959" y="152114"/>
                      </a:lnTo>
                      <a:lnTo>
                        <a:pt x="63151" y="147638"/>
                      </a:lnTo>
                      <a:lnTo>
                        <a:pt x="72104" y="144494"/>
                      </a:lnTo>
                      <a:lnTo>
                        <a:pt x="75629" y="142685"/>
                      </a:lnTo>
                      <a:lnTo>
                        <a:pt x="81058" y="144494"/>
                      </a:lnTo>
                      <a:lnTo>
                        <a:pt x="82201" y="143637"/>
                      </a:lnTo>
                      <a:lnTo>
                        <a:pt x="88392" y="144113"/>
                      </a:lnTo>
                      <a:lnTo>
                        <a:pt x="89916" y="144971"/>
                      </a:lnTo>
                      <a:lnTo>
                        <a:pt x="94202" y="144971"/>
                      </a:lnTo>
                      <a:lnTo>
                        <a:pt x="97727" y="146304"/>
                      </a:lnTo>
                      <a:lnTo>
                        <a:pt x="98488" y="147638"/>
                      </a:lnTo>
                      <a:lnTo>
                        <a:pt x="104299" y="146780"/>
                      </a:lnTo>
                      <a:lnTo>
                        <a:pt x="108585" y="147257"/>
                      </a:lnTo>
                      <a:lnTo>
                        <a:pt x="112109" y="148590"/>
                      </a:lnTo>
                      <a:lnTo>
                        <a:pt x="113633" y="150876"/>
                      </a:lnTo>
                      <a:lnTo>
                        <a:pt x="117158" y="152210"/>
                      </a:lnTo>
                      <a:lnTo>
                        <a:pt x="120682" y="154877"/>
                      </a:lnTo>
                      <a:lnTo>
                        <a:pt x="123444" y="151257"/>
                      </a:lnTo>
                      <a:lnTo>
                        <a:pt x="127730" y="151733"/>
                      </a:lnTo>
                      <a:lnTo>
                        <a:pt x="128873" y="153543"/>
                      </a:lnTo>
                      <a:lnTo>
                        <a:pt x="126968" y="155829"/>
                      </a:lnTo>
                      <a:lnTo>
                        <a:pt x="128873" y="158115"/>
                      </a:lnTo>
                      <a:lnTo>
                        <a:pt x="132398" y="158972"/>
                      </a:lnTo>
                      <a:lnTo>
                        <a:pt x="132398" y="162592"/>
                      </a:lnTo>
                      <a:lnTo>
                        <a:pt x="130016" y="166688"/>
                      </a:lnTo>
                      <a:lnTo>
                        <a:pt x="125349" y="169831"/>
                      </a:lnTo>
                      <a:lnTo>
                        <a:pt x="121063" y="169354"/>
                      </a:lnTo>
                      <a:lnTo>
                        <a:pt x="118300" y="171641"/>
                      </a:lnTo>
                      <a:lnTo>
                        <a:pt x="117158" y="177070"/>
                      </a:lnTo>
                      <a:lnTo>
                        <a:pt x="119539" y="177927"/>
                      </a:lnTo>
                      <a:lnTo>
                        <a:pt x="123444" y="177927"/>
                      </a:lnTo>
                      <a:lnTo>
                        <a:pt x="131254" y="182404"/>
                      </a:lnTo>
                      <a:lnTo>
                        <a:pt x="131636" y="185071"/>
                      </a:lnTo>
                      <a:lnTo>
                        <a:pt x="130112" y="187357"/>
                      </a:lnTo>
                      <a:lnTo>
                        <a:pt x="134398" y="190500"/>
                      </a:lnTo>
                      <a:lnTo>
                        <a:pt x="138684" y="189643"/>
                      </a:lnTo>
                      <a:lnTo>
                        <a:pt x="142589" y="189643"/>
                      </a:lnTo>
                      <a:lnTo>
                        <a:pt x="147257" y="188786"/>
                      </a:lnTo>
                      <a:lnTo>
                        <a:pt x="146875" y="186500"/>
                      </a:lnTo>
                      <a:lnTo>
                        <a:pt x="151162" y="184690"/>
                      </a:lnTo>
                      <a:lnTo>
                        <a:pt x="156210" y="183356"/>
                      </a:lnTo>
                      <a:lnTo>
                        <a:pt x="158972" y="179737"/>
                      </a:lnTo>
                      <a:lnTo>
                        <a:pt x="163259" y="177070"/>
                      </a:lnTo>
                      <a:lnTo>
                        <a:pt x="169069" y="168497"/>
                      </a:lnTo>
                      <a:lnTo>
                        <a:pt x="177260" y="164878"/>
                      </a:lnTo>
                      <a:lnTo>
                        <a:pt x="180784" y="167164"/>
                      </a:lnTo>
                      <a:lnTo>
                        <a:pt x="183928" y="167164"/>
                      </a:lnTo>
                      <a:lnTo>
                        <a:pt x="182404" y="161258"/>
                      </a:lnTo>
                      <a:lnTo>
                        <a:pt x="183547" y="159449"/>
                      </a:lnTo>
                      <a:lnTo>
                        <a:pt x="182785" y="157163"/>
                      </a:lnTo>
                      <a:lnTo>
                        <a:pt x="185166" y="149447"/>
                      </a:lnTo>
                      <a:lnTo>
                        <a:pt x="189833" y="147638"/>
                      </a:lnTo>
                      <a:lnTo>
                        <a:pt x="189833" y="148971"/>
                      </a:lnTo>
                      <a:lnTo>
                        <a:pt x="198025" y="148114"/>
                      </a:lnTo>
                      <a:lnTo>
                        <a:pt x="202311" y="147257"/>
                      </a:lnTo>
                      <a:lnTo>
                        <a:pt x="205073" y="148114"/>
                      </a:lnTo>
                      <a:lnTo>
                        <a:pt x="208217" y="148114"/>
                      </a:lnTo>
                      <a:lnTo>
                        <a:pt x="212884" y="149447"/>
                      </a:lnTo>
                      <a:lnTo>
                        <a:pt x="215265" y="148114"/>
                      </a:lnTo>
                      <a:lnTo>
                        <a:pt x="218789" y="148590"/>
                      </a:lnTo>
                      <a:lnTo>
                        <a:pt x="224219" y="147257"/>
                      </a:lnTo>
                      <a:lnTo>
                        <a:pt x="226124" y="147733"/>
                      </a:lnTo>
                      <a:lnTo>
                        <a:pt x="226504" y="145923"/>
                      </a:lnTo>
                      <a:lnTo>
                        <a:pt x="225742" y="137827"/>
                      </a:lnTo>
                      <a:lnTo>
                        <a:pt x="227267" y="136017"/>
                      </a:lnTo>
                      <a:lnTo>
                        <a:pt x="226886" y="131064"/>
                      </a:lnTo>
                      <a:lnTo>
                        <a:pt x="227267" y="128397"/>
                      </a:lnTo>
                      <a:lnTo>
                        <a:pt x="229648" y="124778"/>
                      </a:lnTo>
                      <a:lnTo>
                        <a:pt x="229267" y="122492"/>
                      </a:lnTo>
                      <a:lnTo>
                        <a:pt x="230791" y="120682"/>
                      </a:lnTo>
                      <a:lnTo>
                        <a:pt x="230791" y="118396"/>
                      </a:lnTo>
                      <a:lnTo>
                        <a:pt x="227648" y="117062"/>
                      </a:lnTo>
                      <a:lnTo>
                        <a:pt x="227267" y="113443"/>
                      </a:lnTo>
                      <a:lnTo>
                        <a:pt x="229648" y="113443"/>
                      </a:lnTo>
                      <a:lnTo>
                        <a:pt x="231172" y="111157"/>
                      </a:lnTo>
                      <a:lnTo>
                        <a:pt x="230410" y="108871"/>
                      </a:lnTo>
                      <a:lnTo>
                        <a:pt x="222218" y="106585"/>
                      </a:lnTo>
                      <a:lnTo>
                        <a:pt x="223742" y="101155"/>
                      </a:lnTo>
                      <a:lnTo>
                        <a:pt x="226886" y="97536"/>
                      </a:lnTo>
                      <a:lnTo>
                        <a:pt x="228791" y="90773"/>
                      </a:lnTo>
                      <a:lnTo>
                        <a:pt x="228791" y="84392"/>
                      </a:lnTo>
                      <a:lnTo>
                        <a:pt x="229553" y="83058"/>
                      </a:lnTo>
                      <a:lnTo>
                        <a:pt x="227171" y="79438"/>
                      </a:lnTo>
                      <a:lnTo>
                        <a:pt x="227933" y="74486"/>
                      </a:lnTo>
                      <a:lnTo>
                        <a:pt x="224790" y="74486"/>
                      </a:lnTo>
                      <a:lnTo>
                        <a:pt x="218980" y="72676"/>
                      </a:lnTo>
                      <a:lnTo>
                        <a:pt x="217837" y="69056"/>
                      </a:lnTo>
                      <a:lnTo>
                        <a:pt x="218599" y="64103"/>
                      </a:lnTo>
                      <a:lnTo>
                        <a:pt x="221361" y="65056"/>
                      </a:lnTo>
                      <a:lnTo>
                        <a:pt x="222123" y="61913"/>
                      </a:lnTo>
                      <a:lnTo>
                        <a:pt x="223647" y="61913"/>
                      </a:lnTo>
                      <a:lnTo>
                        <a:pt x="226790" y="56960"/>
                      </a:lnTo>
                      <a:lnTo>
                        <a:pt x="225266" y="51530"/>
                      </a:lnTo>
                      <a:lnTo>
                        <a:pt x="225266" y="46101"/>
                      </a:lnTo>
                      <a:lnTo>
                        <a:pt x="227648" y="44768"/>
                      </a:lnTo>
                      <a:lnTo>
                        <a:pt x="228029" y="36195"/>
                      </a:lnTo>
                      <a:lnTo>
                        <a:pt x="222980" y="34862"/>
                      </a:lnTo>
                      <a:lnTo>
                        <a:pt x="221837" y="32099"/>
                      </a:lnTo>
                      <a:lnTo>
                        <a:pt x="221837" y="28956"/>
                      </a:lnTo>
                      <a:lnTo>
                        <a:pt x="224600" y="25337"/>
                      </a:lnTo>
                      <a:lnTo>
                        <a:pt x="225362" y="18955"/>
                      </a:lnTo>
                      <a:lnTo>
                        <a:pt x="225742" y="16669"/>
                      </a:lnTo>
                    </a:path>
                  </a:pathLst>
                </a:custGeom>
                <a:grpFill/>
                <a:ln w="9525" cap="flat">
                  <a:solidFill>
                    <a:srgbClr val="0E4063"/>
                  </a:solidFill>
                  <a:prstDash val="solid"/>
                  <a:miter/>
                </a:ln>
              </p:spPr>
              <p:txBody>
                <a:bodyPr rtlCol="0" anchor="ctr"/>
                <a:lstStyle/>
                <a:p>
                  <a:endParaRPr lang="en-GB"/>
                </a:p>
              </p:txBody>
            </p:sp>
            <p:sp>
              <p:nvSpPr>
                <p:cNvPr id="14" name="Freeform: Shape 332">
                  <a:extLst>
                    <a:ext uri="{FF2B5EF4-FFF2-40B4-BE49-F238E27FC236}">
                      <a16:creationId xmlns:a16="http://schemas.microsoft.com/office/drawing/2014/main" id="{5A089E25-1A5A-4747-EA88-5885325D657B}"/>
                    </a:ext>
                  </a:extLst>
                </p:cNvPr>
                <p:cNvSpPr/>
                <p:nvPr/>
              </p:nvSpPr>
              <p:spPr>
                <a:xfrm>
                  <a:off x="5970559" y="5384547"/>
                  <a:ext cx="288018" cy="372310"/>
                </a:xfrm>
                <a:custGeom>
                  <a:avLst/>
                  <a:gdLst>
                    <a:gd name="connsiteX0" fmla="*/ 134779 w 183927"/>
                    <a:gd name="connsiteY0" fmla="*/ 1714 h 261461"/>
                    <a:gd name="connsiteX1" fmla="*/ 130874 w 183927"/>
                    <a:gd name="connsiteY1" fmla="*/ 381 h 261461"/>
                    <a:gd name="connsiteX2" fmla="*/ 128969 w 183927"/>
                    <a:gd name="connsiteY2" fmla="*/ 857 h 261461"/>
                    <a:gd name="connsiteX3" fmla="*/ 125063 w 183927"/>
                    <a:gd name="connsiteY3" fmla="*/ 0 h 261461"/>
                    <a:gd name="connsiteX4" fmla="*/ 118015 w 183927"/>
                    <a:gd name="connsiteY4" fmla="*/ 2286 h 261461"/>
                    <a:gd name="connsiteX5" fmla="*/ 112204 w 183927"/>
                    <a:gd name="connsiteY5" fmla="*/ 2286 h 261461"/>
                    <a:gd name="connsiteX6" fmla="*/ 107156 w 183927"/>
                    <a:gd name="connsiteY6" fmla="*/ 3620 h 261461"/>
                    <a:gd name="connsiteX7" fmla="*/ 106013 w 183927"/>
                    <a:gd name="connsiteY7" fmla="*/ 5429 h 261461"/>
                    <a:gd name="connsiteX8" fmla="*/ 102108 w 183927"/>
                    <a:gd name="connsiteY8" fmla="*/ 5905 h 261461"/>
                    <a:gd name="connsiteX9" fmla="*/ 100584 w 183927"/>
                    <a:gd name="connsiteY9" fmla="*/ 7239 h 261461"/>
                    <a:gd name="connsiteX10" fmla="*/ 94774 w 183927"/>
                    <a:gd name="connsiteY10" fmla="*/ 7239 h 261461"/>
                    <a:gd name="connsiteX11" fmla="*/ 87344 w 183927"/>
                    <a:gd name="connsiteY11" fmla="*/ 10382 h 261461"/>
                    <a:gd name="connsiteX12" fmla="*/ 86201 w 183927"/>
                    <a:gd name="connsiteY12" fmla="*/ 9525 h 261461"/>
                    <a:gd name="connsiteX13" fmla="*/ 83439 w 183927"/>
                    <a:gd name="connsiteY13" fmla="*/ 12668 h 261461"/>
                    <a:gd name="connsiteX14" fmla="*/ 81534 w 183927"/>
                    <a:gd name="connsiteY14" fmla="*/ 13145 h 261461"/>
                    <a:gd name="connsiteX15" fmla="*/ 79629 w 183927"/>
                    <a:gd name="connsiteY15" fmla="*/ 17240 h 261461"/>
                    <a:gd name="connsiteX16" fmla="*/ 77724 w 183927"/>
                    <a:gd name="connsiteY16" fmla="*/ 19526 h 261461"/>
                    <a:gd name="connsiteX17" fmla="*/ 74962 w 183927"/>
                    <a:gd name="connsiteY17" fmla="*/ 20384 h 261461"/>
                    <a:gd name="connsiteX18" fmla="*/ 69914 w 183927"/>
                    <a:gd name="connsiteY18" fmla="*/ 17240 h 261461"/>
                    <a:gd name="connsiteX19" fmla="*/ 68008 w 183927"/>
                    <a:gd name="connsiteY19" fmla="*/ 16764 h 261461"/>
                    <a:gd name="connsiteX20" fmla="*/ 62579 w 183927"/>
                    <a:gd name="connsiteY20" fmla="*/ 18097 h 261461"/>
                    <a:gd name="connsiteX21" fmla="*/ 59055 w 183927"/>
                    <a:gd name="connsiteY21" fmla="*/ 17621 h 261461"/>
                    <a:gd name="connsiteX22" fmla="*/ 56674 w 183927"/>
                    <a:gd name="connsiteY22" fmla="*/ 18955 h 261461"/>
                    <a:gd name="connsiteX23" fmla="*/ 52007 w 183927"/>
                    <a:gd name="connsiteY23" fmla="*/ 17621 h 261461"/>
                    <a:gd name="connsiteX24" fmla="*/ 48863 w 183927"/>
                    <a:gd name="connsiteY24" fmla="*/ 17621 h 261461"/>
                    <a:gd name="connsiteX25" fmla="*/ 46101 w 183927"/>
                    <a:gd name="connsiteY25" fmla="*/ 16764 h 261461"/>
                    <a:gd name="connsiteX26" fmla="*/ 41815 w 183927"/>
                    <a:gd name="connsiteY26" fmla="*/ 17621 h 261461"/>
                    <a:gd name="connsiteX27" fmla="*/ 33623 w 183927"/>
                    <a:gd name="connsiteY27" fmla="*/ 18479 h 261461"/>
                    <a:gd name="connsiteX28" fmla="*/ 33623 w 183927"/>
                    <a:gd name="connsiteY28" fmla="*/ 17145 h 261461"/>
                    <a:gd name="connsiteX29" fmla="*/ 28956 w 183927"/>
                    <a:gd name="connsiteY29" fmla="*/ 18955 h 261461"/>
                    <a:gd name="connsiteX30" fmla="*/ 26575 w 183927"/>
                    <a:gd name="connsiteY30" fmla="*/ 26670 h 261461"/>
                    <a:gd name="connsiteX31" fmla="*/ 27337 w 183927"/>
                    <a:gd name="connsiteY31" fmla="*/ 28956 h 261461"/>
                    <a:gd name="connsiteX32" fmla="*/ 26194 w 183927"/>
                    <a:gd name="connsiteY32" fmla="*/ 30766 h 261461"/>
                    <a:gd name="connsiteX33" fmla="*/ 27718 w 183927"/>
                    <a:gd name="connsiteY33" fmla="*/ 36671 h 261461"/>
                    <a:gd name="connsiteX34" fmla="*/ 24575 w 183927"/>
                    <a:gd name="connsiteY34" fmla="*/ 36671 h 261461"/>
                    <a:gd name="connsiteX35" fmla="*/ 21050 w 183927"/>
                    <a:gd name="connsiteY35" fmla="*/ 34385 h 261461"/>
                    <a:gd name="connsiteX36" fmla="*/ 12859 w 183927"/>
                    <a:gd name="connsiteY36" fmla="*/ 38005 h 261461"/>
                    <a:gd name="connsiteX37" fmla="*/ 7049 w 183927"/>
                    <a:gd name="connsiteY37" fmla="*/ 46577 h 261461"/>
                    <a:gd name="connsiteX38" fmla="*/ 2762 w 183927"/>
                    <a:gd name="connsiteY38" fmla="*/ 49244 h 261461"/>
                    <a:gd name="connsiteX39" fmla="*/ 0 w 183927"/>
                    <a:gd name="connsiteY39" fmla="*/ 52864 h 261461"/>
                    <a:gd name="connsiteX40" fmla="*/ 1143 w 183927"/>
                    <a:gd name="connsiteY40" fmla="*/ 56483 h 261461"/>
                    <a:gd name="connsiteX41" fmla="*/ 3048 w 183927"/>
                    <a:gd name="connsiteY41" fmla="*/ 56007 h 261461"/>
                    <a:gd name="connsiteX42" fmla="*/ 10478 w 183927"/>
                    <a:gd name="connsiteY42" fmla="*/ 57817 h 261461"/>
                    <a:gd name="connsiteX43" fmla="*/ 14383 w 183927"/>
                    <a:gd name="connsiteY43" fmla="*/ 55150 h 261461"/>
                    <a:gd name="connsiteX44" fmla="*/ 17526 w 183927"/>
                    <a:gd name="connsiteY44" fmla="*/ 55150 h 261461"/>
                    <a:gd name="connsiteX45" fmla="*/ 17907 w 183927"/>
                    <a:gd name="connsiteY45" fmla="*/ 60579 h 261461"/>
                    <a:gd name="connsiteX46" fmla="*/ 18669 w 183927"/>
                    <a:gd name="connsiteY46" fmla="*/ 63246 h 261461"/>
                    <a:gd name="connsiteX47" fmla="*/ 17526 w 183927"/>
                    <a:gd name="connsiteY47" fmla="*/ 67342 h 261461"/>
                    <a:gd name="connsiteX48" fmla="*/ 19050 w 183927"/>
                    <a:gd name="connsiteY48" fmla="*/ 70485 h 261461"/>
                    <a:gd name="connsiteX49" fmla="*/ 19812 w 183927"/>
                    <a:gd name="connsiteY49" fmla="*/ 76771 h 261461"/>
                    <a:gd name="connsiteX50" fmla="*/ 20955 w 183927"/>
                    <a:gd name="connsiteY50" fmla="*/ 78581 h 261461"/>
                    <a:gd name="connsiteX51" fmla="*/ 24479 w 183927"/>
                    <a:gd name="connsiteY51" fmla="*/ 78581 h 261461"/>
                    <a:gd name="connsiteX52" fmla="*/ 24860 w 183927"/>
                    <a:gd name="connsiteY52" fmla="*/ 81248 h 261461"/>
                    <a:gd name="connsiteX53" fmla="*/ 22955 w 183927"/>
                    <a:gd name="connsiteY53" fmla="*/ 83534 h 261461"/>
                    <a:gd name="connsiteX54" fmla="*/ 23336 w 183927"/>
                    <a:gd name="connsiteY54" fmla="*/ 86201 h 261461"/>
                    <a:gd name="connsiteX55" fmla="*/ 19050 w 183927"/>
                    <a:gd name="connsiteY55" fmla="*/ 89345 h 261461"/>
                    <a:gd name="connsiteX56" fmla="*/ 15145 w 183927"/>
                    <a:gd name="connsiteY56" fmla="*/ 91630 h 261461"/>
                    <a:gd name="connsiteX57" fmla="*/ 12383 w 183927"/>
                    <a:gd name="connsiteY57" fmla="*/ 92488 h 261461"/>
                    <a:gd name="connsiteX58" fmla="*/ 10858 w 183927"/>
                    <a:gd name="connsiteY58" fmla="*/ 95155 h 261461"/>
                    <a:gd name="connsiteX59" fmla="*/ 12002 w 183927"/>
                    <a:gd name="connsiteY59" fmla="*/ 100108 h 261461"/>
                    <a:gd name="connsiteX60" fmla="*/ 11621 w 183927"/>
                    <a:gd name="connsiteY60" fmla="*/ 101441 h 261461"/>
                    <a:gd name="connsiteX61" fmla="*/ 15145 w 183927"/>
                    <a:gd name="connsiteY61" fmla="*/ 107347 h 261461"/>
                    <a:gd name="connsiteX62" fmla="*/ 19050 w 183927"/>
                    <a:gd name="connsiteY62" fmla="*/ 110014 h 261461"/>
                    <a:gd name="connsiteX63" fmla="*/ 17526 w 183927"/>
                    <a:gd name="connsiteY63" fmla="*/ 113633 h 261461"/>
                    <a:gd name="connsiteX64" fmla="*/ 20669 w 183927"/>
                    <a:gd name="connsiteY64" fmla="*/ 115443 h 261461"/>
                    <a:gd name="connsiteX65" fmla="*/ 20669 w 183927"/>
                    <a:gd name="connsiteY65" fmla="*/ 118586 h 261461"/>
                    <a:gd name="connsiteX66" fmla="*/ 19526 w 183927"/>
                    <a:gd name="connsiteY66" fmla="*/ 119920 h 261461"/>
                    <a:gd name="connsiteX67" fmla="*/ 22289 w 183927"/>
                    <a:gd name="connsiteY67" fmla="*/ 123063 h 261461"/>
                    <a:gd name="connsiteX68" fmla="*/ 23813 w 183927"/>
                    <a:gd name="connsiteY68" fmla="*/ 126206 h 261461"/>
                    <a:gd name="connsiteX69" fmla="*/ 26575 w 183927"/>
                    <a:gd name="connsiteY69" fmla="*/ 124873 h 261461"/>
                    <a:gd name="connsiteX70" fmla="*/ 32004 w 183927"/>
                    <a:gd name="connsiteY70" fmla="*/ 127159 h 261461"/>
                    <a:gd name="connsiteX71" fmla="*/ 36290 w 183927"/>
                    <a:gd name="connsiteY71" fmla="*/ 125349 h 261461"/>
                    <a:gd name="connsiteX72" fmla="*/ 36671 w 183927"/>
                    <a:gd name="connsiteY72" fmla="*/ 126682 h 261461"/>
                    <a:gd name="connsiteX73" fmla="*/ 32385 w 183927"/>
                    <a:gd name="connsiteY73" fmla="*/ 128969 h 261461"/>
                    <a:gd name="connsiteX74" fmla="*/ 27718 w 183927"/>
                    <a:gd name="connsiteY74" fmla="*/ 135731 h 261461"/>
                    <a:gd name="connsiteX75" fmla="*/ 28099 w 183927"/>
                    <a:gd name="connsiteY75" fmla="*/ 137541 h 261461"/>
                    <a:gd name="connsiteX76" fmla="*/ 32004 w 183927"/>
                    <a:gd name="connsiteY76" fmla="*/ 138017 h 261461"/>
                    <a:gd name="connsiteX77" fmla="*/ 33147 w 183927"/>
                    <a:gd name="connsiteY77" fmla="*/ 146113 h 261461"/>
                    <a:gd name="connsiteX78" fmla="*/ 32004 w 183927"/>
                    <a:gd name="connsiteY78" fmla="*/ 152400 h 261461"/>
                    <a:gd name="connsiteX79" fmla="*/ 30099 w 183927"/>
                    <a:gd name="connsiteY79" fmla="*/ 155067 h 261461"/>
                    <a:gd name="connsiteX80" fmla="*/ 30480 w 183927"/>
                    <a:gd name="connsiteY80" fmla="*/ 158687 h 261461"/>
                    <a:gd name="connsiteX81" fmla="*/ 29718 w 183927"/>
                    <a:gd name="connsiteY81" fmla="*/ 166306 h 261461"/>
                    <a:gd name="connsiteX82" fmla="*/ 31242 w 183927"/>
                    <a:gd name="connsiteY82" fmla="*/ 168593 h 261461"/>
                    <a:gd name="connsiteX83" fmla="*/ 31242 w 183927"/>
                    <a:gd name="connsiteY83" fmla="*/ 172688 h 261461"/>
                    <a:gd name="connsiteX84" fmla="*/ 32766 w 183927"/>
                    <a:gd name="connsiteY84" fmla="*/ 178498 h 261461"/>
                    <a:gd name="connsiteX85" fmla="*/ 34290 w 183927"/>
                    <a:gd name="connsiteY85" fmla="*/ 177641 h 261461"/>
                    <a:gd name="connsiteX86" fmla="*/ 36195 w 183927"/>
                    <a:gd name="connsiteY86" fmla="*/ 178498 h 261461"/>
                    <a:gd name="connsiteX87" fmla="*/ 38100 w 183927"/>
                    <a:gd name="connsiteY87" fmla="*/ 184309 h 261461"/>
                    <a:gd name="connsiteX88" fmla="*/ 41243 w 183927"/>
                    <a:gd name="connsiteY88" fmla="*/ 185166 h 261461"/>
                    <a:gd name="connsiteX89" fmla="*/ 41624 w 183927"/>
                    <a:gd name="connsiteY89" fmla="*/ 189167 h 261461"/>
                    <a:gd name="connsiteX90" fmla="*/ 40862 w 183927"/>
                    <a:gd name="connsiteY90" fmla="*/ 191834 h 261461"/>
                    <a:gd name="connsiteX91" fmla="*/ 40862 w 183927"/>
                    <a:gd name="connsiteY91" fmla="*/ 195834 h 261461"/>
                    <a:gd name="connsiteX92" fmla="*/ 43625 w 183927"/>
                    <a:gd name="connsiteY92" fmla="*/ 197644 h 261461"/>
                    <a:gd name="connsiteX93" fmla="*/ 46006 w 183927"/>
                    <a:gd name="connsiteY93" fmla="*/ 198120 h 261461"/>
                    <a:gd name="connsiteX94" fmla="*/ 44863 w 183927"/>
                    <a:gd name="connsiteY94" fmla="*/ 200787 h 261461"/>
                    <a:gd name="connsiteX95" fmla="*/ 45244 w 183927"/>
                    <a:gd name="connsiteY95" fmla="*/ 208407 h 261461"/>
                    <a:gd name="connsiteX96" fmla="*/ 44863 w 183927"/>
                    <a:gd name="connsiteY96" fmla="*/ 211550 h 261461"/>
                    <a:gd name="connsiteX97" fmla="*/ 45625 w 183927"/>
                    <a:gd name="connsiteY97" fmla="*/ 212884 h 261461"/>
                    <a:gd name="connsiteX98" fmla="*/ 44101 w 183927"/>
                    <a:gd name="connsiteY98" fmla="*/ 215551 h 261461"/>
                    <a:gd name="connsiteX99" fmla="*/ 45244 w 183927"/>
                    <a:gd name="connsiteY99" fmla="*/ 217837 h 261461"/>
                    <a:gd name="connsiteX100" fmla="*/ 45244 w 183927"/>
                    <a:gd name="connsiteY100" fmla="*/ 221456 h 261461"/>
                    <a:gd name="connsiteX101" fmla="*/ 41339 w 183927"/>
                    <a:gd name="connsiteY101" fmla="*/ 226409 h 261461"/>
                    <a:gd name="connsiteX102" fmla="*/ 39815 w 183927"/>
                    <a:gd name="connsiteY102" fmla="*/ 234982 h 261461"/>
                    <a:gd name="connsiteX103" fmla="*/ 42958 w 183927"/>
                    <a:gd name="connsiteY103" fmla="*/ 234982 h 261461"/>
                    <a:gd name="connsiteX104" fmla="*/ 46863 w 183927"/>
                    <a:gd name="connsiteY104" fmla="*/ 233648 h 261461"/>
                    <a:gd name="connsiteX105" fmla="*/ 51530 w 183927"/>
                    <a:gd name="connsiteY105" fmla="*/ 232315 h 261461"/>
                    <a:gd name="connsiteX106" fmla="*/ 53912 w 183927"/>
                    <a:gd name="connsiteY106" fmla="*/ 230981 h 261461"/>
                    <a:gd name="connsiteX107" fmla="*/ 54292 w 183927"/>
                    <a:gd name="connsiteY107" fmla="*/ 234125 h 261461"/>
                    <a:gd name="connsiteX108" fmla="*/ 57817 w 183927"/>
                    <a:gd name="connsiteY108" fmla="*/ 234125 h 261461"/>
                    <a:gd name="connsiteX109" fmla="*/ 62103 w 183927"/>
                    <a:gd name="connsiteY109" fmla="*/ 237268 h 261461"/>
                    <a:gd name="connsiteX110" fmla="*/ 60960 w 183927"/>
                    <a:gd name="connsiteY110" fmla="*/ 239554 h 261461"/>
                    <a:gd name="connsiteX111" fmla="*/ 64484 w 183927"/>
                    <a:gd name="connsiteY111" fmla="*/ 240887 h 261461"/>
                    <a:gd name="connsiteX112" fmla="*/ 66866 w 183927"/>
                    <a:gd name="connsiteY112" fmla="*/ 243173 h 261461"/>
                    <a:gd name="connsiteX113" fmla="*/ 73057 w 183927"/>
                    <a:gd name="connsiteY113" fmla="*/ 253460 h 261461"/>
                    <a:gd name="connsiteX114" fmla="*/ 76200 w 183927"/>
                    <a:gd name="connsiteY114" fmla="*/ 252984 h 261461"/>
                    <a:gd name="connsiteX115" fmla="*/ 78105 w 183927"/>
                    <a:gd name="connsiteY115" fmla="*/ 253841 h 261461"/>
                    <a:gd name="connsiteX116" fmla="*/ 78105 w 183927"/>
                    <a:gd name="connsiteY116" fmla="*/ 256985 h 261461"/>
                    <a:gd name="connsiteX117" fmla="*/ 82010 w 183927"/>
                    <a:gd name="connsiteY117" fmla="*/ 257842 h 261461"/>
                    <a:gd name="connsiteX118" fmla="*/ 80486 w 183927"/>
                    <a:gd name="connsiteY118" fmla="*/ 261461 h 261461"/>
                    <a:gd name="connsiteX119" fmla="*/ 85154 w 183927"/>
                    <a:gd name="connsiteY119" fmla="*/ 260985 h 261461"/>
                    <a:gd name="connsiteX120" fmla="*/ 92202 w 183927"/>
                    <a:gd name="connsiteY120" fmla="*/ 256508 h 261461"/>
                    <a:gd name="connsiteX121" fmla="*/ 89059 w 183927"/>
                    <a:gd name="connsiteY121" fmla="*/ 251555 h 261461"/>
                    <a:gd name="connsiteX122" fmla="*/ 88297 w 183927"/>
                    <a:gd name="connsiteY122" fmla="*/ 248888 h 261461"/>
                    <a:gd name="connsiteX123" fmla="*/ 83249 w 183927"/>
                    <a:gd name="connsiteY123" fmla="*/ 243935 h 261461"/>
                    <a:gd name="connsiteX124" fmla="*/ 84392 w 183927"/>
                    <a:gd name="connsiteY124" fmla="*/ 243459 h 261461"/>
                    <a:gd name="connsiteX125" fmla="*/ 85916 w 183927"/>
                    <a:gd name="connsiteY125" fmla="*/ 238982 h 261461"/>
                    <a:gd name="connsiteX126" fmla="*/ 88678 w 183927"/>
                    <a:gd name="connsiteY126" fmla="*/ 229076 h 261461"/>
                    <a:gd name="connsiteX127" fmla="*/ 90202 w 183927"/>
                    <a:gd name="connsiteY127" fmla="*/ 226790 h 261461"/>
                    <a:gd name="connsiteX128" fmla="*/ 91726 w 183927"/>
                    <a:gd name="connsiteY128" fmla="*/ 222790 h 261461"/>
                    <a:gd name="connsiteX129" fmla="*/ 98393 w 183927"/>
                    <a:gd name="connsiteY129" fmla="*/ 219170 h 261461"/>
                    <a:gd name="connsiteX130" fmla="*/ 96869 w 183927"/>
                    <a:gd name="connsiteY130" fmla="*/ 212027 h 261461"/>
                    <a:gd name="connsiteX131" fmla="*/ 94107 w 183927"/>
                    <a:gd name="connsiteY131" fmla="*/ 207550 h 261461"/>
                    <a:gd name="connsiteX132" fmla="*/ 92583 w 183927"/>
                    <a:gd name="connsiteY132" fmla="*/ 203073 h 261461"/>
                    <a:gd name="connsiteX133" fmla="*/ 95726 w 183927"/>
                    <a:gd name="connsiteY133" fmla="*/ 202597 h 261461"/>
                    <a:gd name="connsiteX134" fmla="*/ 96869 w 183927"/>
                    <a:gd name="connsiteY134" fmla="*/ 197168 h 261461"/>
                    <a:gd name="connsiteX135" fmla="*/ 96869 w 183927"/>
                    <a:gd name="connsiteY135" fmla="*/ 192691 h 261461"/>
                    <a:gd name="connsiteX136" fmla="*/ 98774 w 183927"/>
                    <a:gd name="connsiteY136" fmla="*/ 189547 h 261461"/>
                    <a:gd name="connsiteX137" fmla="*/ 100679 w 183927"/>
                    <a:gd name="connsiteY137" fmla="*/ 188214 h 261461"/>
                    <a:gd name="connsiteX138" fmla="*/ 103442 w 183927"/>
                    <a:gd name="connsiteY138" fmla="*/ 182785 h 261461"/>
                    <a:gd name="connsiteX139" fmla="*/ 102299 w 183927"/>
                    <a:gd name="connsiteY139" fmla="*/ 177355 h 261461"/>
                    <a:gd name="connsiteX140" fmla="*/ 103442 w 183927"/>
                    <a:gd name="connsiteY140" fmla="*/ 175546 h 261461"/>
                    <a:gd name="connsiteX141" fmla="*/ 105346 w 183927"/>
                    <a:gd name="connsiteY141" fmla="*/ 170117 h 261461"/>
                    <a:gd name="connsiteX142" fmla="*/ 106871 w 183927"/>
                    <a:gd name="connsiteY142" fmla="*/ 168307 h 261461"/>
                    <a:gd name="connsiteX143" fmla="*/ 106871 w 183927"/>
                    <a:gd name="connsiteY143" fmla="*/ 165640 h 261461"/>
                    <a:gd name="connsiteX144" fmla="*/ 108775 w 183927"/>
                    <a:gd name="connsiteY144" fmla="*/ 162020 h 261461"/>
                    <a:gd name="connsiteX145" fmla="*/ 110681 w 183927"/>
                    <a:gd name="connsiteY145" fmla="*/ 160211 h 261461"/>
                    <a:gd name="connsiteX146" fmla="*/ 112586 w 183927"/>
                    <a:gd name="connsiteY146" fmla="*/ 160687 h 261461"/>
                    <a:gd name="connsiteX147" fmla="*/ 113729 w 183927"/>
                    <a:gd name="connsiteY147" fmla="*/ 157067 h 261461"/>
                    <a:gd name="connsiteX148" fmla="*/ 111347 w 183927"/>
                    <a:gd name="connsiteY148" fmla="*/ 153448 h 261461"/>
                    <a:gd name="connsiteX149" fmla="*/ 111728 w 183927"/>
                    <a:gd name="connsiteY149" fmla="*/ 148971 h 261461"/>
                    <a:gd name="connsiteX150" fmla="*/ 110966 w 183927"/>
                    <a:gd name="connsiteY150" fmla="*/ 147638 h 261461"/>
                    <a:gd name="connsiteX151" fmla="*/ 111728 w 183927"/>
                    <a:gd name="connsiteY151" fmla="*/ 144494 h 261461"/>
                    <a:gd name="connsiteX152" fmla="*/ 114110 w 183927"/>
                    <a:gd name="connsiteY152" fmla="*/ 142208 h 261461"/>
                    <a:gd name="connsiteX153" fmla="*/ 118777 w 183927"/>
                    <a:gd name="connsiteY153" fmla="*/ 140875 h 261461"/>
                    <a:gd name="connsiteX154" fmla="*/ 126206 w 183927"/>
                    <a:gd name="connsiteY154" fmla="*/ 131826 h 261461"/>
                    <a:gd name="connsiteX155" fmla="*/ 132874 w 183927"/>
                    <a:gd name="connsiteY155" fmla="*/ 127349 h 261461"/>
                    <a:gd name="connsiteX156" fmla="*/ 134398 w 183927"/>
                    <a:gd name="connsiteY156" fmla="*/ 118777 h 261461"/>
                    <a:gd name="connsiteX157" fmla="*/ 134017 w 183927"/>
                    <a:gd name="connsiteY157" fmla="*/ 116110 h 261461"/>
                    <a:gd name="connsiteX158" fmla="*/ 135922 w 183927"/>
                    <a:gd name="connsiteY158" fmla="*/ 112490 h 261461"/>
                    <a:gd name="connsiteX159" fmla="*/ 140208 w 183927"/>
                    <a:gd name="connsiteY159" fmla="*/ 108871 h 261461"/>
                    <a:gd name="connsiteX160" fmla="*/ 142970 w 183927"/>
                    <a:gd name="connsiteY160" fmla="*/ 109347 h 261461"/>
                    <a:gd name="connsiteX161" fmla="*/ 143732 w 183927"/>
                    <a:gd name="connsiteY161" fmla="*/ 112967 h 261461"/>
                    <a:gd name="connsiteX162" fmla="*/ 145256 w 183927"/>
                    <a:gd name="connsiteY162" fmla="*/ 114776 h 261461"/>
                    <a:gd name="connsiteX163" fmla="*/ 148400 w 183927"/>
                    <a:gd name="connsiteY163" fmla="*/ 115253 h 261461"/>
                    <a:gd name="connsiteX164" fmla="*/ 150781 w 183927"/>
                    <a:gd name="connsiteY164" fmla="*/ 113919 h 261461"/>
                    <a:gd name="connsiteX165" fmla="*/ 155448 w 183927"/>
                    <a:gd name="connsiteY165" fmla="*/ 112586 h 261461"/>
                    <a:gd name="connsiteX166" fmla="*/ 159353 w 183927"/>
                    <a:gd name="connsiteY166" fmla="*/ 113062 h 261461"/>
                    <a:gd name="connsiteX167" fmla="*/ 161258 w 183927"/>
                    <a:gd name="connsiteY167" fmla="*/ 109919 h 261461"/>
                    <a:gd name="connsiteX168" fmla="*/ 166307 w 183927"/>
                    <a:gd name="connsiteY168" fmla="*/ 103632 h 261461"/>
                    <a:gd name="connsiteX169" fmla="*/ 167069 w 183927"/>
                    <a:gd name="connsiteY169" fmla="*/ 101346 h 261461"/>
                    <a:gd name="connsiteX170" fmla="*/ 168592 w 183927"/>
                    <a:gd name="connsiteY170" fmla="*/ 100870 h 261461"/>
                    <a:gd name="connsiteX171" fmla="*/ 172879 w 183927"/>
                    <a:gd name="connsiteY171" fmla="*/ 97727 h 261461"/>
                    <a:gd name="connsiteX172" fmla="*/ 176403 w 183927"/>
                    <a:gd name="connsiteY172" fmla="*/ 96393 h 261461"/>
                    <a:gd name="connsiteX173" fmla="*/ 180308 w 183927"/>
                    <a:gd name="connsiteY173" fmla="*/ 95917 h 261461"/>
                    <a:gd name="connsiteX174" fmla="*/ 178403 w 183927"/>
                    <a:gd name="connsiteY174" fmla="*/ 94583 h 261461"/>
                    <a:gd name="connsiteX175" fmla="*/ 177641 w 183927"/>
                    <a:gd name="connsiteY175" fmla="*/ 91440 h 261461"/>
                    <a:gd name="connsiteX176" fmla="*/ 180023 w 183927"/>
                    <a:gd name="connsiteY176" fmla="*/ 88773 h 261461"/>
                    <a:gd name="connsiteX177" fmla="*/ 178117 w 183927"/>
                    <a:gd name="connsiteY177" fmla="*/ 85154 h 261461"/>
                    <a:gd name="connsiteX178" fmla="*/ 177356 w 183927"/>
                    <a:gd name="connsiteY178" fmla="*/ 82010 h 261461"/>
                    <a:gd name="connsiteX179" fmla="*/ 182404 w 183927"/>
                    <a:gd name="connsiteY179" fmla="*/ 82868 h 261461"/>
                    <a:gd name="connsiteX180" fmla="*/ 183928 w 183927"/>
                    <a:gd name="connsiteY180" fmla="*/ 80581 h 261461"/>
                    <a:gd name="connsiteX181" fmla="*/ 183928 w 183927"/>
                    <a:gd name="connsiteY181" fmla="*/ 76105 h 261461"/>
                    <a:gd name="connsiteX182" fmla="*/ 180404 w 183927"/>
                    <a:gd name="connsiteY182" fmla="*/ 75629 h 261461"/>
                    <a:gd name="connsiteX183" fmla="*/ 178022 w 183927"/>
                    <a:gd name="connsiteY183" fmla="*/ 73819 h 261461"/>
                    <a:gd name="connsiteX184" fmla="*/ 176117 w 183927"/>
                    <a:gd name="connsiteY184" fmla="*/ 74295 h 261461"/>
                    <a:gd name="connsiteX185" fmla="*/ 172593 w 183927"/>
                    <a:gd name="connsiteY185" fmla="*/ 72485 h 261461"/>
                    <a:gd name="connsiteX186" fmla="*/ 172212 w 183927"/>
                    <a:gd name="connsiteY186" fmla="*/ 69818 h 261461"/>
                    <a:gd name="connsiteX187" fmla="*/ 168688 w 183927"/>
                    <a:gd name="connsiteY187" fmla="*/ 65342 h 261461"/>
                    <a:gd name="connsiteX188" fmla="*/ 165925 w 183927"/>
                    <a:gd name="connsiteY188" fmla="*/ 63532 h 261461"/>
                    <a:gd name="connsiteX189" fmla="*/ 167450 w 183927"/>
                    <a:gd name="connsiteY189" fmla="*/ 59436 h 261461"/>
                    <a:gd name="connsiteX190" fmla="*/ 162020 w 183927"/>
                    <a:gd name="connsiteY190" fmla="*/ 55817 h 261461"/>
                    <a:gd name="connsiteX191" fmla="*/ 161639 w 183927"/>
                    <a:gd name="connsiteY191" fmla="*/ 52197 h 261461"/>
                    <a:gd name="connsiteX192" fmla="*/ 160496 w 183927"/>
                    <a:gd name="connsiteY192" fmla="*/ 48101 h 261461"/>
                    <a:gd name="connsiteX193" fmla="*/ 158972 w 183927"/>
                    <a:gd name="connsiteY193" fmla="*/ 45815 h 261461"/>
                    <a:gd name="connsiteX194" fmla="*/ 156591 w 183927"/>
                    <a:gd name="connsiteY194" fmla="*/ 45339 h 261461"/>
                    <a:gd name="connsiteX195" fmla="*/ 155829 w 183927"/>
                    <a:gd name="connsiteY195" fmla="*/ 43529 h 261461"/>
                    <a:gd name="connsiteX196" fmla="*/ 152686 w 183927"/>
                    <a:gd name="connsiteY196" fmla="*/ 45339 h 261461"/>
                    <a:gd name="connsiteX197" fmla="*/ 149542 w 183927"/>
                    <a:gd name="connsiteY197" fmla="*/ 49435 h 261461"/>
                    <a:gd name="connsiteX198" fmla="*/ 144494 w 183927"/>
                    <a:gd name="connsiteY198" fmla="*/ 51245 h 261461"/>
                    <a:gd name="connsiteX199" fmla="*/ 141732 w 183927"/>
                    <a:gd name="connsiteY199" fmla="*/ 48101 h 261461"/>
                    <a:gd name="connsiteX200" fmla="*/ 143256 w 183927"/>
                    <a:gd name="connsiteY200" fmla="*/ 43148 h 261461"/>
                    <a:gd name="connsiteX201" fmla="*/ 142875 w 183927"/>
                    <a:gd name="connsiteY201" fmla="*/ 40481 h 261461"/>
                    <a:gd name="connsiteX202" fmla="*/ 145256 w 183927"/>
                    <a:gd name="connsiteY202" fmla="*/ 28765 h 261461"/>
                    <a:gd name="connsiteX203" fmla="*/ 144875 w 183927"/>
                    <a:gd name="connsiteY203" fmla="*/ 26956 h 261461"/>
                    <a:gd name="connsiteX204" fmla="*/ 146018 w 183927"/>
                    <a:gd name="connsiteY204" fmla="*/ 23813 h 261461"/>
                    <a:gd name="connsiteX205" fmla="*/ 143637 w 183927"/>
                    <a:gd name="connsiteY205" fmla="*/ 18383 h 261461"/>
                    <a:gd name="connsiteX206" fmla="*/ 141256 w 183927"/>
                    <a:gd name="connsiteY206" fmla="*/ 16097 h 261461"/>
                    <a:gd name="connsiteX207" fmla="*/ 136970 w 183927"/>
                    <a:gd name="connsiteY207" fmla="*/ 8382 h 261461"/>
                    <a:gd name="connsiteX208" fmla="*/ 134588 w 183927"/>
                    <a:gd name="connsiteY208" fmla="*/ 1619 h 261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Lst>
                  <a:rect l="l" t="t" r="r" b="b"/>
                  <a:pathLst>
                    <a:path w="183927" h="261461">
                      <a:moveTo>
                        <a:pt x="134779" y="1714"/>
                      </a:moveTo>
                      <a:lnTo>
                        <a:pt x="130874" y="381"/>
                      </a:lnTo>
                      <a:lnTo>
                        <a:pt x="128969" y="857"/>
                      </a:lnTo>
                      <a:lnTo>
                        <a:pt x="125063" y="0"/>
                      </a:lnTo>
                      <a:lnTo>
                        <a:pt x="118015" y="2286"/>
                      </a:lnTo>
                      <a:lnTo>
                        <a:pt x="112204" y="2286"/>
                      </a:lnTo>
                      <a:lnTo>
                        <a:pt x="107156" y="3620"/>
                      </a:lnTo>
                      <a:lnTo>
                        <a:pt x="106013" y="5429"/>
                      </a:lnTo>
                      <a:lnTo>
                        <a:pt x="102108" y="5905"/>
                      </a:lnTo>
                      <a:lnTo>
                        <a:pt x="100584" y="7239"/>
                      </a:lnTo>
                      <a:lnTo>
                        <a:pt x="94774" y="7239"/>
                      </a:lnTo>
                      <a:lnTo>
                        <a:pt x="87344" y="10382"/>
                      </a:lnTo>
                      <a:lnTo>
                        <a:pt x="86201" y="9525"/>
                      </a:lnTo>
                      <a:lnTo>
                        <a:pt x="83439" y="12668"/>
                      </a:lnTo>
                      <a:lnTo>
                        <a:pt x="81534" y="13145"/>
                      </a:lnTo>
                      <a:lnTo>
                        <a:pt x="79629" y="17240"/>
                      </a:lnTo>
                      <a:lnTo>
                        <a:pt x="77724" y="19526"/>
                      </a:lnTo>
                      <a:lnTo>
                        <a:pt x="74962" y="20384"/>
                      </a:lnTo>
                      <a:lnTo>
                        <a:pt x="69914" y="17240"/>
                      </a:lnTo>
                      <a:lnTo>
                        <a:pt x="68008" y="16764"/>
                      </a:lnTo>
                      <a:lnTo>
                        <a:pt x="62579" y="18097"/>
                      </a:lnTo>
                      <a:lnTo>
                        <a:pt x="59055" y="17621"/>
                      </a:lnTo>
                      <a:lnTo>
                        <a:pt x="56674" y="18955"/>
                      </a:lnTo>
                      <a:lnTo>
                        <a:pt x="52007" y="17621"/>
                      </a:lnTo>
                      <a:lnTo>
                        <a:pt x="48863" y="17621"/>
                      </a:lnTo>
                      <a:lnTo>
                        <a:pt x="46101" y="16764"/>
                      </a:lnTo>
                      <a:lnTo>
                        <a:pt x="41815" y="17621"/>
                      </a:lnTo>
                      <a:lnTo>
                        <a:pt x="33623" y="18479"/>
                      </a:lnTo>
                      <a:lnTo>
                        <a:pt x="33623" y="17145"/>
                      </a:lnTo>
                      <a:lnTo>
                        <a:pt x="28956" y="18955"/>
                      </a:lnTo>
                      <a:lnTo>
                        <a:pt x="26575" y="26670"/>
                      </a:lnTo>
                      <a:lnTo>
                        <a:pt x="27337" y="28956"/>
                      </a:lnTo>
                      <a:lnTo>
                        <a:pt x="26194" y="30766"/>
                      </a:lnTo>
                      <a:lnTo>
                        <a:pt x="27718" y="36671"/>
                      </a:lnTo>
                      <a:lnTo>
                        <a:pt x="24575" y="36671"/>
                      </a:lnTo>
                      <a:lnTo>
                        <a:pt x="21050" y="34385"/>
                      </a:lnTo>
                      <a:lnTo>
                        <a:pt x="12859" y="38005"/>
                      </a:lnTo>
                      <a:lnTo>
                        <a:pt x="7049" y="46577"/>
                      </a:lnTo>
                      <a:lnTo>
                        <a:pt x="2762" y="49244"/>
                      </a:lnTo>
                      <a:lnTo>
                        <a:pt x="0" y="52864"/>
                      </a:lnTo>
                      <a:lnTo>
                        <a:pt x="1143" y="56483"/>
                      </a:lnTo>
                      <a:lnTo>
                        <a:pt x="3048" y="56007"/>
                      </a:lnTo>
                      <a:lnTo>
                        <a:pt x="10478" y="57817"/>
                      </a:lnTo>
                      <a:lnTo>
                        <a:pt x="14383" y="55150"/>
                      </a:lnTo>
                      <a:lnTo>
                        <a:pt x="17526" y="55150"/>
                      </a:lnTo>
                      <a:lnTo>
                        <a:pt x="17907" y="60579"/>
                      </a:lnTo>
                      <a:lnTo>
                        <a:pt x="18669" y="63246"/>
                      </a:lnTo>
                      <a:lnTo>
                        <a:pt x="17526" y="67342"/>
                      </a:lnTo>
                      <a:lnTo>
                        <a:pt x="19050" y="70485"/>
                      </a:lnTo>
                      <a:lnTo>
                        <a:pt x="19812" y="76771"/>
                      </a:lnTo>
                      <a:lnTo>
                        <a:pt x="20955" y="78581"/>
                      </a:lnTo>
                      <a:lnTo>
                        <a:pt x="24479" y="78581"/>
                      </a:lnTo>
                      <a:lnTo>
                        <a:pt x="24860" y="81248"/>
                      </a:lnTo>
                      <a:lnTo>
                        <a:pt x="22955" y="83534"/>
                      </a:lnTo>
                      <a:lnTo>
                        <a:pt x="23336" y="86201"/>
                      </a:lnTo>
                      <a:lnTo>
                        <a:pt x="19050" y="89345"/>
                      </a:lnTo>
                      <a:lnTo>
                        <a:pt x="15145" y="91630"/>
                      </a:lnTo>
                      <a:lnTo>
                        <a:pt x="12383" y="92488"/>
                      </a:lnTo>
                      <a:lnTo>
                        <a:pt x="10858" y="95155"/>
                      </a:lnTo>
                      <a:lnTo>
                        <a:pt x="12002" y="100108"/>
                      </a:lnTo>
                      <a:lnTo>
                        <a:pt x="11621" y="101441"/>
                      </a:lnTo>
                      <a:lnTo>
                        <a:pt x="15145" y="107347"/>
                      </a:lnTo>
                      <a:lnTo>
                        <a:pt x="19050" y="110014"/>
                      </a:lnTo>
                      <a:lnTo>
                        <a:pt x="17526" y="113633"/>
                      </a:lnTo>
                      <a:lnTo>
                        <a:pt x="20669" y="115443"/>
                      </a:lnTo>
                      <a:lnTo>
                        <a:pt x="20669" y="118586"/>
                      </a:lnTo>
                      <a:lnTo>
                        <a:pt x="19526" y="119920"/>
                      </a:lnTo>
                      <a:lnTo>
                        <a:pt x="22289" y="123063"/>
                      </a:lnTo>
                      <a:lnTo>
                        <a:pt x="23813" y="126206"/>
                      </a:lnTo>
                      <a:lnTo>
                        <a:pt x="26575" y="124873"/>
                      </a:lnTo>
                      <a:lnTo>
                        <a:pt x="32004" y="127159"/>
                      </a:lnTo>
                      <a:lnTo>
                        <a:pt x="36290" y="125349"/>
                      </a:lnTo>
                      <a:lnTo>
                        <a:pt x="36671" y="126682"/>
                      </a:lnTo>
                      <a:lnTo>
                        <a:pt x="32385" y="128969"/>
                      </a:lnTo>
                      <a:lnTo>
                        <a:pt x="27718" y="135731"/>
                      </a:lnTo>
                      <a:lnTo>
                        <a:pt x="28099" y="137541"/>
                      </a:lnTo>
                      <a:lnTo>
                        <a:pt x="32004" y="138017"/>
                      </a:lnTo>
                      <a:lnTo>
                        <a:pt x="33147" y="146113"/>
                      </a:lnTo>
                      <a:lnTo>
                        <a:pt x="32004" y="152400"/>
                      </a:lnTo>
                      <a:lnTo>
                        <a:pt x="30099" y="155067"/>
                      </a:lnTo>
                      <a:lnTo>
                        <a:pt x="30480" y="158687"/>
                      </a:lnTo>
                      <a:lnTo>
                        <a:pt x="29718" y="166306"/>
                      </a:lnTo>
                      <a:lnTo>
                        <a:pt x="31242" y="168593"/>
                      </a:lnTo>
                      <a:lnTo>
                        <a:pt x="31242" y="172688"/>
                      </a:lnTo>
                      <a:lnTo>
                        <a:pt x="32766" y="178498"/>
                      </a:lnTo>
                      <a:lnTo>
                        <a:pt x="34290" y="177641"/>
                      </a:lnTo>
                      <a:lnTo>
                        <a:pt x="36195" y="178498"/>
                      </a:lnTo>
                      <a:lnTo>
                        <a:pt x="38100" y="184309"/>
                      </a:lnTo>
                      <a:lnTo>
                        <a:pt x="41243" y="185166"/>
                      </a:lnTo>
                      <a:lnTo>
                        <a:pt x="41624" y="189167"/>
                      </a:lnTo>
                      <a:lnTo>
                        <a:pt x="40862" y="191834"/>
                      </a:lnTo>
                      <a:lnTo>
                        <a:pt x="40862" y="195834"/>
                      </a:lnTo>
                      <a:lnTo>
                        <a:pt x="43625" y="197644"/>
                      </a:lnTo>
                      <a:lnTo>
                        <a:pt x="46006" y="198120"/>
                      </a:lnTo>
                      <a:lnTo>
                        <a:pt x="44863" y="200787"/>
                      </a:lnTo>
                      <a:lnTo>
                        <a:pt x="45244" y="208407"/>
                      </a:lnTo>
                      <a:lnTo>
                        <a:pt x="44863" y="211550"/>
                      </a:lnTo>
                      <a:lnTo>
                        <a:pt x="45625" y="212884"/>
                      </a:lnTo>
                      <a:lnTo>
                        <a:pt x="44101" y="215551"/>
                      </a:lnTo>
                      <a:lnTo>
                        <a:pt x="45244" y="217837"/>
                      </a:lnTo>
                      <a:lnTo>
                        <a:pt x="45244" y="221456"/>
                      </a:lnTo>
                      <a:lnTo>
                        <a:pt x="41339" y="226409"/>
                      </a:lnTo>
                      <a:lnTo>
                        <a:pt x="39815" y="234982"/>
                      </a:lnTo>
                      <a:lnTo>
                        <a:pt x="42958" y="234982"/>
                      </a:lnTo>
                      <a:lnTo>
                        <a:pt x="46863" y="233648"/>
                      </a:lnTo>
                      <a:lnTo>
                        <a:pt x="51530" y="232315"/>
                      </a:lnTo>
                      <a:lnTo>
                        <a:pt x="53912" y="230981"/>
                      </a:lnTo>
                      <a:lnTo>
                        <a:pt x="54292" y="234125"/>
                      </a:lnTo>
                      <a:lnTo>
                        <a:pt x="57817" y="234125"/>
                      </a:lnTo>
                      <a:lnTo>
                        <a:pt x="62103" y="237268"/>
                      </a:lnTo>
                      <a:lnTo>
                        <a:pt x="60960" y="239554"/>
                      </a:lnTo>
                      <a:lnTo>
                        <a:pt x="64484" y="240887"/>
                      </a:lnTo>
                      <a:lnTo>
                        <a:pt x="66866" y="243173"/>
                      </a:lnTo>
                      <a:lnTo>
                        <a:pt x="73057" y="253460"/>
                      </a:lnTo>
                      <a:lnTo>
                        <a:pt x="76200" y="252984"/>
                      </a:lnTo>
                      <a:lnTo>
                        <a:pt x="78105" y="253841"/>
                      </a:lnTo>
                      <a:lnTo>
                        <a:pt x="78105" y="256985"/>
                      </a:lnTo>
                      <a:lnTo>
                        <a:pt x="82010" y="257842"/>
                      </a:lnTo>
                      <a:lnTo>
                        <a:pt x="80486" y="261461"/>
                      </a:lnTo>
                      <a:lnTo>
                        <a:pt x="85154" y="260985"/>
                      </a:lnTo>
                      <a:lnTo>
                        <a:pt x="92202" y="256508"/>
                      </a:lnTo>
                      <a:lnTo>
                        <a:pt x="89059" y="251555"/>
                      </a:lnTo>
                      <a:lnTo>
                        <a:pt x="88297" y="248888"/>
                      </a:lnTo>
                      <a:lnTo>
                        <a:pt x="83249" y="243935"/>
                      </a:lnTo>
                      <a:lnTo>
                        <a:pt x="84392" y="243459"/>
                      </a:lnTo>
                      <a:lnTo>
                        <a:pt x="85916" y="238982"/>
                      </a:lnTo>
                      <a:lnTo>
                        <a:pt x="88678" y="229076"/>
                      </a:lnTo>
                      <a:lnTo>
                        <a:pt x="90202" y="226790"/>
                      </a:lnTo>
                      <a:lnTo>
                        <a:pt x="91726" y="222790"/>
                      </a:lnTo>
                      <a:lnTo>
                        <a:pt x="98393" y="219170"/>
                      </a:lnTo>
                      <a:lnTo>
                        <a:pt x="96869" y="212027"/>
                      </a:lnTo>
                      <a:lnTo>
                        <a:pt x="94107" y="207550"/>
                      </a:lnTo>
                      <a:lnTo>
                        <a:pt x="92583" y="203073"/>
                      </a:lnTo>
                      <a:lnTo>
                        <a:pt x="95726" y="202597"/>
                      </a:lnTo>
                      <a:lnTo>
                        <a:pt x="96869" y="197168"/>
                      </a:lnTo>
                      <a:lnTo>
                        <a:pt x="96869" y="192691"/>
                      </a:lnTo>
                      <a:lnTo>
                        <a:pt x="98774" y="189547"/>
                      </a:lnTo>
                      <a:lnTo>
                        <a:pt x="100679" y="188214"/>
                      </a:lnTo>
                      <a:lnTo>
                        <a:pt x="103442" y="182785"/>
                      </a:lnTo>
                      <a:lnTo>
                        <a:pt x="102299" y="177355"/>
                      </a:lnTo>
                      <a:lnTo>
                        <a:pt x="103442" y="175546"/>
                      </a:lnTo>
                      <a:lnTo>
                        <a:pt x="105346" y="170117"/>
                      </a:lnTo>
                      <a:lnTo>
                        <a:pt x="106871" y="168307"/>
                      </a:lnTo>
                      <a:lnTo>
                        <a:pt x="106871" y="165640"/>
                      </a:lnTo>
                      <a:lnTo>
                        <a:pt x="108775" y="162020"/>
                      </a:lnTo>
                      <a:lnTo>
                        <a:pt x="110681" y="160211"/>
                      </a:lnTo>
                      <a:lnTo>
                        <a:pt x="112586" y="160687"/>
                      </a:lnTo>
                      <a:lnTo>
                        <a:pt x="113729" y="157067"/>
                      </a:lnTo>
                      <a:lnTo>
                        <a:pt x="111347" y="153448"/>
                      </a:lnTo>
                      <a:lnTo>
                        <a:pt x="111728" y="148971"/>
                      </a:lnTo>
                      <a:lnTo>
                        <a:pt x="110966" y="147638"/>
                      </a:lnTo>
                      <a:lnTo>
                        <a:pt x="111728" y="144494"/>
                      </a:lnTo>
                      <a:lnTo>
                        <a:pt x="114110" y="142208"/>
                      </a:lnTo>
                      <a:lnTo>
                        <a:pt x="118777" y="140875"/>
                      </a:lnTo>
                      <a:lnTo>
                        <a:pt x="126206" y="131826"/>
                      </a:lnTo>
                      <a:lnTo>
                        <a:pt x="132874" y="127349"/>
                      </a:lnTo>
                      <a:lnTo>
                        <a:pt x="134398" y="118777"/>
                      </a:lnTo>
                      <a:lnTo>
                        <a:pt x="134017" y="116110"/>
                      </a:lnTo>
                      <a:lnTo>
                        <a:pt x="135922" y="112490"/>
                      </a:lnTo>
                      <a:lnTo>
                        <a:pt x="140208" y="108871"/>
                      </a:lnTo>
                      <a:lnTo>
                        <a:pt x="142970" y="109347"/>
                      </a:lnTo>
                      <a:lnTo>
                        <a:pt x="143732" y="112967"/>
                      </a:lnTo>
                      <a:lnTo>
                        <a:pt x="145256" y="114776"/>
                      </a:lnTo>
                      <a:lnTo>
                        <a:pt x="148400" y="115253"/>
                      </a:lnTo>
                      <a:lnTo>
                        <a:pt x="150781" y="113919"/>
                      </a:lnTo>
                      <a:lnTo>
                        <a:pt x="155448" y="112586"/>
                      </a:lnTo>
                      <a:lnTo>
                        <a:pt x="159353" y="113062"/>
                      </a:lnTo>
                      <a:lnTo>
                        <a:pt x="161258" y="109919"/>
                      </a:lnTo>
                      <a:lnTo>
                        <a:pt x="166307" y="103632"/>
                      </a:lnTo>
                      <a:lnTo>
                        <a:pt x="167069" y="101346"/>
                      </a:lnTo>
                      <a:lnTo>
                        <a:pt x="168592" y="100870"/>
                      </a:lnTo>
                      <a:lnTo>
                        <a:pt x="172879" y="97727"/>
                      </a:lnTo>
                      <a:lnTo>
                        <a:pt x="176403" y="96393"/>
                      </a:lnTo>
                      <a:lnTo>
                        <a:pt x="180308" y="95917"/>
                      </a:lnTo>
                      <a:lnTo>
                        <a:pt x="178403" y="94583"/>
                      </a:lnTo>
                      <a:lnTo>
                        <a:pt x="177641" y="91440"/>
                      </a:lnTo>
                      <a:lnTo>
                        <a:pt x="180023" y="88773"/>
                      </a:lnTo>
                      <a:lnTo>
                        <a:pt x="178117" y="85154"/>
                      </a:lnTo>
                      <a:lnTo>
                        <a:pt x="177356" y="82010"/>
                      </a:lnTo>
                      <a:lnTo>
                        <a:pt x="182404" y="82868"/>
                      </a:lnTo>
                      <a:lnTo>
                        <a:pt x="183928" y="80581"/>
                      </a:lnTo>
                      <a:lnTo>
                        <a:pt x="183928" y="76105"/>
                      </a:lnTo>
                      <a:lnTo>
                        <a:pt x="180404" y="75629"/>
                      </a:lnTo>
                      <a:lnTo>
                        <a:pt x="178022" y="73819"/>
                      </a:lnTo>
                      <a:lnTo>
                        <a:pt x="176117" y="74295"/>
                      </a:lnTo>
                      <a:lnTo>
                        <a:pt x="172593" y="72485"/>
                      </a:lnTo>
                      <a:lnTo>
                        <a:pt x="172212" y="69818"/>
                      </a:lnTo>
                      <a:lnTo>
                        <a:pt x="168688" y="65342"/>
                      </a:lnTo>
                      <a:lnTo>
                        <a:pt x="165925" y="63532"/>
                      </a:lnTo>
                      <a:lnTo>
                        <a:pt x="167450" y="59436"/>
                      </a:lnTo>
                      <a:lnTo>
                        <a:pt x="162020" y="55817"/>
                      </a:lnTo>
                      <a:lnTo>
                        <a:pt x="161639" y="52197"/>
                      </a:lnTo>
                      <a:lnTo>
                        <a:pt x="160496" y="48101"/>
                      </a:lnTo>
                      <a:lnTo>
                        <a:pt x="158972" y="45815"/>
                      </a:lnTo>
                      <a:lnTo>
                        <a:pt x="156591" y="45339"/>
                      </a:lnTo>
                      <a:lnTo>
                        <a:pt x="155829" y="43529"/>
                      </a:lnTo>
                      <a:lnTo>
                        <a:pt x="152686" y="45339"/>
                      </a:lnTo>
                      <a:lnTo>
                        <a:pt x="149542" y="49435"/>
                      </a:lnTo>
                      <a:lnTo>
                        <a:pt x="144494" y="51245"/>
                      </a:lnTo>
                      <a:lnTo>
                        <a:pt x="141732" y="48101"/>
                      </a:lnTo>
                      <a:lnTo>
                        <a:pt x="143256" y="43148"/>
                      </a:lnTo>
                      <a:lnTo>
                        <a:pt x="142875" y="40481"/>
                      </a:lnTo>
                      <a:lnTo>
                        <a:pt x="145256" y="28765"/>
                      </a:lnTo>
                      <a:lnTo>
                        <a:pt x="144875" y="26956"/>
                      </a:lnTo>
                      <a:lnTo>
                        <a:pt x="146018" y="23813"/>
                      </a:lnTo>
                      <a:lnTo>
                        <a:pt x="143637" y="18383"/>
                      </a:lnTo>
                      <a:lnTo>
                        <a:pt x="141256" y="16097"/>
                      </a:lnTo>
                      <a:lnTo>
                        <a:pt x="136970" y="8382"/>
                      </a:lnTo>
                      <a:lnTo>
                        <a:pt x="134588" y="1619"/>
                      </a:lnTo>
                    </a:path>
                  </a:pathLst>
                </a:custGeom>
                <a:grpFill/>
                <a:ln w="9525" cap="flat">
                  <a:solidFill>
                    <a:srgbClr val="0E4063"/>
                  </a:solidFill>
                  <a:prstDash val="solid"/>
                  <a:miter/>
                </a:ln>
              </p:spPr>
              <p:txBody>
                <a:bodyPr rtlCol="0" anchor="ctr"/>
                <a:lstStyle/>
                <a:p>
                  <a:endParaRPr lang="en-GB"/>
                </a:p>
              </p:txBody>
            </p:sp>
            <p:sp>
              <p:nvSpPr>
                <p:cNvPr id="17" name="Freeform: Shape 333">
                  <a:extLst>
                    <a:ext uri="{FF2B5EF4-FFF2-40B4-BE49-F238E27FC236}">
                      <a16:creationId xmlns:a16="http://schemas.microsoft.com/office/drawing/2014/main" id="{3E68EDBB-8E0D-8CEB-A33D-3E973B9A43EA}"/>
                    </a:ext>
                  </a:extLst>
                </p:cNvPr>
                <p:cNvSpPr/>
                <p:nvPr/>
              </p:nvSpPr>
              <p:spPr>
                <a:xfrm>
                  <a:off x="5771733" y="5609832"/>
                  <a:ext cx="104855" cy="167370"/>
                </a:xfrm>
                <a:custGeom>
                  <a:avLst/>
                  <a:gdLst>
                    <a:gd name="connsiteX0" fmla="*/ 2667 w 66960"/>
                    <a:gd name="connsiteY0" fmla="*/ 0 h 117538"/>
                    <a:gd name="connsiteX1" fmla="*/ 3048 w 66960"/>
                    <a:gd name="connsiteY1" fmla="*/ 3619 h 117538"/>
                    <a:gd name="connsiteX2" fmla="*/ 1143 w 66960"/>
                    <a:gd name="connsiteY2" fmla="*/ 4096 h 117538"/>
                    <a:gd name="connsiteX3" fmla="*/ 0 w 66960"/>
                    <a:gd name="connsiteY3" fmla="*/ 5905 h 117538"/>
                    <a:gd name="connsiteX4" fmla="*/ 762 w 66960"/>
                    <a:gd name="connsiteY4" fmla="*/ 10382 h 117538"/>
                    <a:gd name="connsiteX5" fmla="*/ 3524 w 66960"/>
                    <a:gd name="connsiteY5" fmla="*/ 12668 h 117538"/>
                    <a:gd name="connsiteX6" fmla="*/ 3524 w 66960"/>
                    <a:gd name="connsiteY6" fmla="*/ 16288 h 117538"/>
                    <a:gd name="connsiteX7" fmla="*/ 1143 w 66960"/>
                    <a:gd name="connsiteY7" fmla="*/ 20383 h 117538"/>
                    <a:gd name="connsiteX8" fmla="*/ 3048 w 66960"/>
                    <a:gd name="connsiteY8" fmla="*/ 21241 h 117538"/>
                    <a:gd name="connsiteX9" fmla="*/ 1143 w 66960"/>
                    <a:gd name="connsiteY9" fmla="*/ 27051 h 117538"/>
                    <a:gd name="connsiteX10" fmla="*/ 2286 w 66960"/>
                    <a:gd name="connsiteY10" fmla="*/ 29718 h 117538"/>
                    <a:gd name="connsiteX11" fmla="*/ 6191 w 66960"/>
                    <a:gd name="connsiteY11" fmla="*/ 32004 h 117538"/>
                    <a:gd name="connsiteX12" fmla="*/ 6572 w 66960"/>
                    <a:gd name="connsiteY12" fmla="*/ 36481 h 117538"/>
                    <a:gd name="connsiteX13" fmla="*/ 10478 w 66960"/>
                    <a:gd name="connsiteY13" fmla="*/ 36957 h 117538"/>
                    <a:gd name="connsiteX14" fmla="*/ 11621 w 66960"/>
                    <a:gd name="connsiteY14" fmla="*/ 37814 h 117538"/>
                    <a:gd name="connsiteX15" fmla="*/ 8858 w 66960"/>
                    <a:gd name="connsiteY15" fmla="*/ 42767 h 117538"/>
                    <a:gd name="connsiteX16" fmla="*/ 13145 w 66960"/>
                    <a:gd name="connsiteY16" fmla="*/ 44101 h 117538"/>
                    <a:gd name="connsiteX17" fmla="*/ 15050 w 66960"/>
                    <a:gd name="connsiteY17" fmla="*/ 43243 h 117538"/>
                    <a:gd name="connsiteX18" fmla="*/ 20860 w 66960"/>
                    <a:gd name="connsiteY18" fmla="*/ 47720 h 117538"/>
                    <a:gd name="connsiteX19" fmla="*/ 18955 w 66960"/>
                    <a:gd name="connsiteY19" fmla="*/ 50006 h 117538"/>
                    <a:gd name="connsiteX20" fmla="*/ 21717 w 66960"/>
                    <a:gd name="connsiteY20" fmla="*/ 52292 h 117538"/>
                    <a:gd name="connsiteX21" fmla="*/ 19336 w 66960"/>
                    <a:gd name="connsiteY21" fmla="*/ 55435 h 117538"/>
                    <a:gd name="connsiteX22" fmla="*/ 21717 w 66960"/>
                    <a:gd name="connsiteY22" fmla="*/ 59055 h 117538"/>
                    <a:gd name="connsiteX23" fmla="*/ 25622 w 66960"/>
                    <a:gd name="connsiteY23" fmla="*/ 61722 h 117538"/>
                    <a:gd name="connsiteX24" fmla="*/ 28004 w 66960"/>
                    <a:gd name="connsiteY24" fmla="*/ 60865 h 117538"/>
                    <a:gd name="connsiteX25" fmla="*/ 30385 w 66960"/>
                    <a:gd name="connsiteY25" fmla="*/ 63151 h 117538"/>
                    <a:gd name="connsiteX26" fmla="*/ 33147 w 66960"/>
                    <a:gd name="connsiteY26" fmla="*/ 68961 h 117538"/>
                    <a:gd name="connsiteX27" fmla="*/ 35528 w 66960"/>
                    <a:gd name="connsiteY27" fmla="*/ 72580 h 117538"/>
                    <a:gd name="connsiteX28" fmla="*/ 33623 w 66960"/>
                    <a:gd name="connsiteY28" fmla="*/ 73914 h 117538"/>
                    <a:gd name="connsiteX29" fmla="*/ 35528 w 66960"/>
                    <a:gd name="connsiteY29" fmla="*/ 75724 h 117538"/>
                    <a:gd name="connsiteX30" fmla="*/ 36671 w 66960"/>
                    <a:gd name="connsiteY30" fmla="*/ 78391 h 117538"/>
                    <a:gd name="connsiteX31" fmla="*/ 30480 w 66960"/>
                    <a:gd name="connsiteY31" fmla="*/ 81058 h 117538"/>
                    <a:gd name="connsiteX32" fmla="*/ 27337 w 66960"/>
                    <a:gd name="connsiteY32" fmla="*/ 83344 h 117538"/>
                    <a:gd name="connsiteX33" fmla="*/ 26575 w 66960"/>
                    <a:gd name="connsiteY33" fmla="*/ 85630 h 117538"/>
                    <a:gd name="connsiteX34" fmla="*/ 23432 w 66960"/>
                    <a:gd name="connsiteY34" fmla="*/ 87439 h 117538"/>
                    <a:gd name="connsiteX35" fmla="*/ 22670 w 66960"/>
                    <a:gd name="connsiteY35" fmla="*/ 88773 h 117538"/>
                    <a:gd name="connsiteX36" fmla="*/ 19145 w 66960"/>
                    <a:gd name="connsiteY36" fmla="*/ 90106 h 117538"/>
                    <a:gd name="connsiteX37" fmla="*/ 16002 w 66960"/>
                    <a:gd name="connsiteY37" fmla="*/ 94107 h 117538"/>
                    <a:gd name="connsiteX38" fmla="*/ 19145 w 66960"/>
                    <a:gd name="connsiteY38" fmla="*/ 97250 h 117538"/>
                    <a:gd name="connsiteX39" fmla="*/ 22289 w 66960"/>
                    <a:gd name="connsiteY39" fmla="*/ 101727 h 117538"/>
                    <a:gd name="connsiteX40" fmla="*/ 28099 w 66960"/>
                    <a:gd name="connsiteY40" fmla="*/ 106680 h 117538"/>
                    <a:gd name="connsiteX41" fmla="*/ 30480 w 66960"/>
                    <a:gd name="connsiteY41" fmla="*/ 109823 h 117538"/>
                    <a:gd name="connsiteX42" fmla="*/ 36671 w 66960"/>
                    <a:gd name="connsiteY42" fmla="*/ 115252 h 117538"/>
                    <a:gd name="connsiteX43" fmla="*/ 42101 w 66960"/>
                    <a:gd name="connsiteY43" fmla="*/ 117538 h 117538"/>
                    <a:gd name="connsiteX44" fmla="*/ 40196 w 66960"/>
                    <a:gd name="connsiteY44" fmla="*/ 113919 h 117538"/>
                    <a:gd name="connsiteX45" fmla="*/ 41339 w 66960"/>
                    <a:gd name="connsiteY45" fmla="*/ 111252 h 117538"/>
                    <a:gd name="connsiteX46" fmla="*/ 40958 w 66960"/>
                    <a:gd name="connsiteY46" fmla="*/ 107251 h 117538"/>
                    <a:gd name="connsiteX47" fmla="*/ 42482 w 66960"/>
                    <a:gd name="connsiteY47" fmla="*/ 103251 h 117538"/>
                    <a:gd name="connsiteX48" fmla="*/ 41339 w 66960"/>
                    <a:gd name="connsiteY48" fmla="*/ 101917 h 117538"/>
                    <a:gd name="connsiteX49" fmla="*/ 42482 w 66960"/>
                    <a:gd name="connsiteY49" fmla="*/ 97917 h 117538"/>
                    <a:gd name="connsiteX50" fmla="*/ 46768 w 66960"/>
                    <a:gd name="connsiteY50" fmla="*/ 94297 h 117538"/>
                    <a:gd name="connsiteX51" fmla="*/ 44387 w 66960"/>
                    <a:gd name="connsiteY51" fmla="*/ 92011 h 117538"/>
                    <a:gd name="connsiteX52" fmla="*/ 46292 w 66960"/>
                    <a:gd name="connsiteY52" fmla="*/ 90678 h 117538"/>
                    <a:gd name="connsiteX53" fmla="*/ 46673 w 66960"/>
                    <a:gd name="connsiteY53" fmla="*/ 88868 h 117538"/>
                    <a:gd name="connsiteX54" fmla="*/ 49054 w 66960"/>
                    <a:gd name="connsiteY54" fmla="*/ 87534 h 117538"/>
                    <a:gd name="connsiteX55" fmla="*/ 52578 w 66960"/>
                    <a:gd name="connsiteY55" fmla="*/ 81724 h 117538"/>
                    <a:gd name="connsiteX56" fmla="*/ 55340 w 66960"/>
                    <a:gd name="connsiteY56" fmla="*/ 81724 h 117538"/>
                    <a:gd name="connsiteX57" fmla="*/ 58865 w 66960"/>
                    <a:gd name="connsiteY57" fmla="*/ 79915 h 117538"/>
                    <a:gd name="connsiteX58" fmla="*/ 63913 w 66960"/>
                    <a:gd name="connsiteY58" fmla="*/ 79915 h 117538"/>
                    <a:gd name="connsiteX59" fmla="*/ 65437 w 66960"/>
                    <a:gd name="connsiteY59" fmla="*/ 77629 h 117538"/>
                    <a:gd name="connsiteX60" fmla="*/ 63913 w 66960"/>
                    <a:gd name="connsiteY60" fmla="*/ 74962 h 117538"/>
                    <a:gd name="connsiteX61" fmla="*/ 63913 w 66960"/>
                    <a:gd name="connsiteY61" fmla="*/ 74104 h 117538"/>
                    <a:gd name="connsiteX62" fmla="*/ 63151 w 66960"/>
                    <a:gd name="connsiteY62" fmla="*/ 72771 h 117538"/>
                    <a:gd name="connsiteX63" fmla="*/ 62770 w 66960"/>
                    <a:gd name="connsiteY63" fmla="*/ 72771 h 117538"/>
                    <a:gd name="connsiteX64" fmla="*/ 62008 w 66960"/>
                    <a:gd name="connsiteY64" fmla="*/ 71914 h 117538"/>
                    <a:gd name="connsiteX65" fmla="*/ 62008 w 66960"/>
                    <a:gd name="connsiteY65" fmla="*/ 69247 h 117538"/>
                    <a:gd name="connsiteX66" fmla="*/ 62389 w 66960"/>
                    <a:gd name="connsiteY66" fmla="*/ 67437 h 117538"/>
                    <a:gd name="connsiteX67" fmla="*/ 63532 w 66960"/>
                    <a:gd name="connsiteY67" fmla="*/ 65151 h 117538"/>
                    <a:gd name="connsiteX68" fmla="*/ 63913 w 66960"/>
                    <a:gd name="connsiteY68" fmla="*/ 59722 h 117538"/>
                    <a:gd name="connsiteX69" fmla="*/ 62770 w 66960"/>
                    <a:gd name="connsiteY69" fmla="*/ 57055 h 117538"/>
                    <a:gd name="connsiteX70" fmla="*/ 59627 w 66960"/>
                    <a:gd name="connsiteY70" fmla="*/ 52102 h 117538"/>
                    <a:gd name="connsiteX71" fmla="*/ 54197 w 66960"/>
                    <a:gd name="connsiteY71" fmla="*/ 51625 h 117538"/>
                    <a:gd name="connsiteX72" fmla="*/ 53435 w 66960"/>
                    <a:gd name="connsiteY72" fmla="*/ 46672 h 117538"/>
                    <a:gd name="connsiteX73" fmla="*/ 50673 w 66960"/>
                    <a:gd name="connsiteY73" fmla="*/ 42672 h 117538"/>
                    <a:gd name="connsiteX74" fmla="*/ 51435 w 66960"/>
                    <a:gd name="connsiteY74" fmla="*/ 40862 h 117538"/>
                    <a:gd name="connsiteX75" fmla="*/ 54959 w 66960"/>
                    <a:gd name="connsiteY75" fmla="*/ 36862 h 117538"/>
                    <a:gd name="connsiteX76" fmla="*/ 55721 w 66960"/>
                    <a:gd name="connsiteY76" fmla="*/ 34576 h 117538"/>
                    <a:gd name="connsiteX77" fmla="*/ 60389 w 66960"/>
                    <a:gd name="connsiteY77" fmla="*/ 31909 h 117538"/>
                    <a:gd name="connsiteX78" fmla="*/ 61532 w 66960"/>
                    <a:gd name="connsiteY78" fmla="*/ 28765 h 117538"/>
                    <a:gd name="connsiteX79" fmla="*/ 63437 w 66960"/>
                    <a:gd name="connsiteY79" fmla="*/ 26956 h 117538"/>
                    <a:gd name="connsiteX80" fmla="*/ 65818 w 66960"/>
                    <a:gd name="connsiteY80" fmla="*/ 22955 h 117538"/>
                    <a:gd name="connsiteX81" fmla="*/ 66961 w 66960"/>
                    <a:gd name="connsiteY81" fmla="*/ 19812 h 117538"/>
                    <a:gd name="connsiteX82" fmla="*/ 64579 w 66960"/>
                    <a:gd name="connsiteY82" fmla="*/ 18478 h 117538"/>
                    <a:gd name="connsiteX83" fmla="*/ 62198 w 66960"/>
                    <a:gd name="connsiteY83" fmla="*/ 19812 h 117538"/>
                    <a:gd name="connsiteX84" fmla="*/ 60293 w 66960"/>
                    <a:gd name="connsiteY84" fmla="*/ 19336 h 117538"/>
                    <a:gd name="connsiteX85" fmla="*/ 58769 w 66960"/>
                    <a:gd name="connsiteY85" fmla="*/ 23431 h 117538"/>
                    <a:gd name="connsiteX86" fmla="*/ 56388 w 66960"/>
                    <a:gd name="connsiteY86" fmla="*/ 22955 h 117538"/>
                    <a:gd name="connsiteX87" fmla="*/ 54007 w 66960"/>
                    <a:gd name="connsiteY87" fmla="*/ 23813 h 117538"/>
                    <a:gd name="connsiteX88" fmla="*/ 48958 w 66960"/>
                    <a:gd name="connsiteY88" fmla="*/ 22955 h 117538"/>
                    <a:gd name="connsiteX89" fmla="*/ 51340 w 66960"/>
                    <a:gd name="connsiteY89" fmla="*/ 17145 h 117538"/>
                    <a:gd name="connsiteX90" fmla="*/ 45911 w 66960"/>
                    <a:gd name="connsiteY90" fmla="*/ 16669 h 117538"/>
                    <a:gd name="connsiteX91" fmla="*/ 39243 w 66960"/>
                    <a:gd name="connsiteY91" fmla="*/ 14859 h 117538"/>
                    <a:gd name="connsiteX92" fmla="*/ 36100 w 66960"/>
                    <a:gd name="connsiteY92" fmla="*/ 13049 h 117538"/>
                    <a:gd name="connsiteX93" fmla="*/ 35719 w 66960"/>
                    <a:gd name="connsiteY93" fmla="*/ 15716 h 117538"/>
                    <a:gd name="connsiteX94" fmla="*/ 33814 w 66960"/>
                    <a:gd name="connsiteY94" fmla="*/ 18383 h 117538"/>
                    <a:gd name="connsiteX95" fmla="*/ 32290 w 66960"/>
                    <a:gd name="connsiteY95" fmla="*/ 15716 h 117538"/>
                    <a:gd name="connsiteX96" fmla="*/ 29908 w 66960"/>
                    <a:gd name="connsiteY96" fmla="*/ 16192 h 117538"/>
                    <a:gd name="connsiteX97" fmla="*/ 25241 w 66960"/>
                    <a:gd name="connsiteY97" fmla="*/ 14383 h 117538"/>
                    <a:gd name="connsiteX98" fmla="*/ 26384 w 66960"/>
                    <a:gd name="connsiteY98" fmla="*/ 10287 h 117538"/>
                    <a:gd name="connsiteX99" fmla="*/ 24479 w 66960"/>
                    <a:gd name="connsiteY99" fmla="*/ 10287 h 117538"/>
                    <a:gd name="connsiteX100" fmla="*/ 22574 w 66960"/>
                    <a:gd name="connsiteY100" fmla="*/ 6191 h 117538"/>
                    <a:gd name="connsiteX101" fmla="*/ 14002 w 66960"/>
                    <a:gd name="connsiteY101" fmla="*/ 2096 h 117538"/>
                    <a:gd name="connsiteX102" fmla="*/ 6572 w 66960"/>
                    <a:gd name="connsiteY102" fmla="*/ 286 h 117538"/>
                    <a:gd name="connsiteX103" fmla="*/ 2667 w 66960"/>
                    <a:gd name="connsiteY103" fmla="*/ 286 h 117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66960" h="117538">
                      <a:moveTo>
                        <a:pt x="2667" y="0"/>
                      </a:moveTo>
                      <a:lnTo>
                        <a:pt x="3048" y="3619"/>
                      </a:lnTo>
                      <a:lnTo>
                        <a:pt x="1143" y="4096"/>
                      </a:lnTo>
                      <a:lnTo>
                        <a:pt x="0" y="5905"/>
                      </a:lnTo>
                      <a:lnTo>
                        <a:pt x="762" y="10382"/>
                      </a:lnTo>
                      <a:lnTo>
                        <a:pt x="3524" y="12668"/>
                      </a:lnTo>
                      <a:lnTo>
                        <a:pt x="3524" y="16288"/>
                      </a:lnTo>
                      <a:lnTo>
                        <a:pt x="1143" y="20383"/>
                      </a:lnTo>
                      <a:lnTo>
                        <a:pt x="3048" y="21241"/>
                      </a:lnTo>
                      <a:lnTo>
                        <a:pt x="1143" y="27051"/>
                      </a:lnTo>
                      <a:lnTo>
                        <a:pt x="2286" y="29718"/>
                      </a:lnTo>
                      <a:lnTo>
                        <a:pt x="6191" y="32004"/>
                      </a:lnTo>
                      <a:lnTo>
                        <a:pt x="6572" y="36481"/>
                      </a:lnTo>
                      <a:lnTo>
                        <a:pt x="10478" y="36957"/>
                      </a:lnTo>
                      <a:lnTo>
                        <a:pt x="11621" y="37814"/>
                      </a:lnTo>
                      <a:lnTo>
                        <a:pt x="8858" y="42767"/>
                      </a:lnTo>
                      <a:lnTo>
                        <a:pt x="13145" y="44101"/>
                      </a:lnTo>
                      <a:lnTo>
                        <a:pt x="15050" y="43243"/>
                      </a:lnTo>
                      <a:lnTo>
                        <a:pt x="20860" y="47720"/>
                      </a:lnTo>
                      <a:lnTo>
                        <a:pt x="18955" y="50006"/>
                      </a:lnTo>
                      <a:lnTo>
                        <a:pt x="21717" y="52292"/>
                      </a:lnTo>
                      <a:lnTo>
                        <a:pt x="19336" y="55435"/>
                      </a:lnTo>
                      <a:lnTo>
                        <a:pt x="21717" y="59055"/>
                      </a:lnTo>
                      <a:lnTo>
                        <a:pt x="25622" y="61722"/>
                      </a:lnTo>
                      <a:lnTo>
                        <a:pt x="28004" y="60865"/>
                      </a:lnTo>
                      <a:lnTo>
                        <a:pt x="30385" y="63151"/>
                      </a:lnTo>
                      <a:lnTo>
                        <a:pt x="33147" y="68961"/>
                      </a:lnTo>
                      <a:lnTo>
                        <a:pt x="35528" y="72580"/>
                      </a:lnTo>
                      <a:lnTo>
                        <a:pt x="33623" y="73914"/>
                      </a:lnTo>
                      <a:lnTo>
                        <a:pt x="35528" y="75724"/>
                      </a:lnTo>
                      <a:lnTo>
                        <a:pt x="36671" y="78391"/>
                      </a:lnTo>
                      <a:lnTo>
                        <a:pt x="30480" y="81058"/>
                      </a:lnTo>
                      <a:lnTo>
                        <a:pt x="27337" y="83344"/>
                      </a:lnTo>
                      <a:lnTo>
                        <a:pt x="26575" y="85630"/>
                      </a:lnTo>
                      <a:lnTo>
                        <a:pt x="23432" y="87439"/>
                      </a:lnTo>
                      <a:lnTo>
                        <a:pt x="22670" y="88773"/>
                      </a:lnTo>
                      <a:lnTo>
                        <a:pt x="19145" y="90106"/>
                      </a:lnTo>
                      <a:lnTo>
                        <a:pt x="16002" y="94107"/>
                      </a:lnTo>
                      <a:lnTo>
                        <a:pt x="19145" y="97250"/>
                      </a:lnTo>
                      <a:lnTo>
                        <a:pt x="22289" y="101727"/>
                      </a:lnTo>
                      <a:lnTo>
                        <a:pt x="28099" y="106680"/>
                      </a:lnTo>
                      <a:lnTo>
                        <a:pt x="30480" y="109823"/>
                      </a:lnTo>
                      <a:lnTo>
                        <a:pt x="36671" y="115252"/>
                      </a:lnTo>
                      <a:lnTo>
                        <a:pt x="42101" y="117538"/>
                      </a:lnTo>
                      <a:lnTo>
                        <a:pt x="40196" y="113919"/>
                      </a:lnTo>
                      <a:lnTo>
                        <a:pt x="41339" y="111252"/>
                      </a:lnTo>
                      <a:lnTo>
                        <a:pt x="40958" y="107251"/>
                      </a:lnTo>
                      <a:lnTo>
                        <a:pt x="42482" y="103251"/>
                      </a:lnTo>
                      <a:lnTo>
                        <a:pt x="41339" y="101917"/>
                      </a:lnTo>
                      <a:lnTo>
                        <a:pt x="42482" y="97917"/>
                      </a:lnTo>
                      <a:lnTo>
                        <a:pt x="46768" y="94297"/>
                      </a:lnTo>
                      <a:lnTo>
                        <a:pt x="44387" y="92011"/>
                      </a:lnTo>
                      <a:lnTo>
                        <a:pt x="46292" y="90678"/>
                      </a:lnTo>
                      <a:lnTo>
                        <a:pt x="46673" y="88868"/>
                      </a:lnTo>
                      <a:lnTo>
                        <a:pt x="49054" y="87534"/>
                      </a:lnTo>
                      <a:lnTo>
                        <a:pt x="52578" y="81724"/>
                      </a:lnTo>
                      <a:lnTo>
                        <a:pt x="55340" y="81724"/>
                      </a:lnTo>
                      <a:lnTo>
                        <a:pt x="58865" y="79915"/>
                      </a:lnTo>
                      <a:lnTo>
                        <a:pt x="63913" y="79915"/>
                      </a:lnTo>
                      <a:lnTo>
                        <a:pt x="65437" y="77629"/>
                      </a:lnTo>
                      <a:lnTo>
                        <a:pt x="63913" y="74962"/>
                      </a:lnTo>
                      <a:lnTo>
                        <a:pt x="63913" y="74104"/>
                      </a:lnTo>
                      <a:lnTo>
                        <a:pt x="63151" y="72771"/>
                      </a:lnTo>
                      <a:lnTo>
                        <a:pt x="62770" y="72771"/>
                      </a:lnTo>
                      <a:lnTo>
                        <a:pt x="62008" y="71914"/>
                      </a:lnTo>
                      <a:lnTo>
                        <a:pt x="62008" y="69247"/>
                      </a:lnTo>
                      <a:lnTo>
                        <a:pt x="62389" y="67437"/>
                      </a:lnTo>
                      <a:lnTo>
                        <a:pt x="63532" y="65151"/>
                      </a:lnTo>
                      <a:lnTo>
                        <a:pt x="63913" y="59722"/>
                      </a:lnTo>
                      <a:lnTo>
                        <a:pt x="62770" y="57055"/>
                      </a:lnTo>
                      <a:lnTo>
                        <a:pt x="59627" y="52102"/>
                      </a:lnTo>
                      <a:lnTo>
                        <a:pt x="54197" y="51625"/>
                      </a:lnTo>
                      <a:lnTo>
                        <a:pt x="53435" y="46672"/>
                      </a:lnTo>
                      <a:lnTo>
                        <a:pt x="50673" y="42672"/>
                      </a:lnTo>
                      <a:lnTo>
                        <a:pt x="51435" y="40862"/>
                      </a:lnTo>
                      <a:lnTo>
                        <a:pt x="54959" y="36862"/>
                      </a:lnTo>
                      <a:lnTo>
                        <a:pt x="55721" y="34576"/>
                      </a:lnTo>
                      <a:lnTo>
                        <a:pt x="60389" y="31909"/>
                      </a:lnTo>
                      <a:lnTo>
                        <a:pt x="61532" y="28765"/>
                      </a:lnTo>
                      <a:lnTo>
                        <a:pt x="63437" y="26956"/>
                      </a:lnTo>
                      <a:lnTo>
                        <a:pt x="65818" y="22955"/>
                      </a:lnTo>
                      <a:lnTo>
                        <a:pt x="66961" y="19812"/>
                      </a:lnTo>
                      <a:lnTo>
                        <a:pt x="64579" y="18478"/>
                      </a:lnTo>
                      <a:lnTo>
                        <a:pt x="62198" y="19812"/>
                      </a:lnTo>
                      <a:lnTo>
                        <a:pt x="60293" y="19336"/>
                      </a:lnTo>
                      <a:lnTo>
                        <a:pt x="58769" y="23431"/>
                      </a:lnTo>
                      <a:lnTo>
                        <a:pt x="56388" y="22955"/>
                      </a:lnTo>
                      <a:lnTo>
                        <a:pt x="54007" y="23813"/>
                      </a:lnTo>
                      <a:lnTo>
                        <a:pt x="48958" y="22955"/>
                      </a:lnTo>
                      <a:lnTo>
                        <a:pt x="51340" y="17145"/>
                      </a:lnTo>
                      <a:lnTo>
                        <a:pt x="45911" y="16669"/>
                      </a:lnTo>
                      <a:lnTo>
                        <a:pt x="39243" y="14859"/>
                      </a:lnTo>
                      <a:lnTo>
                        <a:pt x="36100" y="13049"/>
                      </a:lnTo>
                      <a:lnTo>
                        <a:pt x="35719" y="15716"/>
                      </a:lnTo>
                      <a:lnTo>
                        <a:pt x="33814" y="18383"/>
                      </a:lnTo>
                      <a:lnTo>
                        <a:pt x="32290" y="15716"/>
                      </a:lnTo>
                      <a:lnTo>
                        <a:pt x="29908" y="16192"/>
                      </a:lnTo>
                      <a:lnTo>
                        <a:pt x="25241" y="14383"/>
                      </a:lnTo>
                      <a:lnTo>
                        <a:pt x="26384" y="10287"/>
                      </a:lnTo>
                      <a:lnTo>
                        <a:pt x="24479" y="10287"/>
                      </a:lnTo>
                      <a:lnTo>
                        <a:pt x="22574" y="6191"/>
                      </a:lnTo>
                      <a:lnTo>
                        <a:pt x="14002" y="2096"/>
                      </a:lnTo>
                      <a:lnTo>
                        <a:pt x="6572" y="286"/>
                      </a:lnTo>
                      <a:lnTo>
                        <a:pt x="2667" y="286"/>
                      </a:lnTo>
                    </a:path>
                  </a:pathLst>
                </a:custGeom>
                <a:grpFill/>
                <a:ln w="9525" cap="flat">
                  <a:solidFill>
                    <a:srgbClr val="0E4063"/>
                  </a:solidFill>
                  <a:prstDash val="solid"/>
                  <a:miter/>
                </a:ln>
              </p:spPr>
              <p:txBody>
                <a:bodyPr rtlCol="0" anchor="ctr"/>
                <a:lstStyle/>
                <a:p>
                  <a:endParaRPr lang="en-GB"/>
                </a:p>
              </p:txBody>
            </p:sp>
            <p:sp>
              <p:nvSpPr>
                <p:cNvPr id="18" name="Freeform: Shape 334">
                  <a:extLst>
                    <a:ext uri="{FF2B5EF4-FFF2-40B4-BE49-F238E27FC236}">
                      <a16:creationId xmlns:a16="http://schemas.microsoft.com/office/drawing/2014/main" id="{D83B5C7A-5BE4-E780-B293-3E2465959678}"/>
                    </a:ext>
                  </a:extLst>
                </p:cNvPr>
                <p:cNvSpPr/>
                <p:nvPr/>
              </p:nvSpPr>
              <p:spPr>
                <a:xfrm>
                  <a:off x="5839151" y="5724441"/>
                  <a:ext cx="147215" cy="95485"/>
                </a:xfrm>
                <a:custGeom>
                  <a:avLst/>
                  <a:gdLst>
                    <a:gd name="connsiteX0" fmla="*/ 20383 w 94011"/>
                    <a:gd name="connsiteY0" fmla="*/ 0 h 67056"/>
                    <a:gd name="connsiteX1" fmla="*/ 15716 w 94011"/>
                    <a:gd name="connsiteY1" fmla="*/ 0 h 67056"/>
                    <a:gd name="connsiteX2" fmla="*/ 9525 w 94011"/>
                    <a:gd name="connsiteY2" fmla="*/ 2286 h 67056"/>
                    <a:gd name="connsiteX3" fmla="*/ 9906 w 94011"/>
                    <a:gd name="connsiteY3" fmla="*/ 4572 h 67056"/>
                    <a:gd name="connsiteX4" fmla="*/ 8001 w 94011"/>
                    <a:gd name="connsiteY4" fmla="*/ 5429 h 67056"/>
                    <a:gd name="connsiteX5" fmla="*/ 6477 w 94011"/>
                    <a:gd name="connsiteY5" fmla="*/ 7715 h 67056"/>
                    <a:gd name="connsiteX6" fmla="*/ 4572 w 94011"/>
                    <a:gd name="connsiteY6" fmla="*/ 8572 h 67056"/>
                    <a:gd name="connsiteX7" fmla="*/ 3048 w 94011"/>
                    <a:gd name="connsiteY7" fmla="*/ 10859 h 67056"/>
                    <a:gd name="connsiteX8" fmla="*/ 5810 w 94011"/>
                    <a:gd name="connsiteY8" fmla="*/ 14002 h 67056"/>
                    <a:gd name="connsiteX9" fmla="*/ 1524 w 94011"/>
                    <a:gd name="connsiteY9" fmla="*/ 17621 h 67056"/>
                    <a:gd name="connsiteX10" fmla="*/ 1524 w 94011"/>
                    <a:gd name="connsiteY10" fmla="*/ 22574 h 67056"/>
                    <a:gd name="connsiteX11" fmla="*/ 0 w 94011"/>
                    <a:gd name="connsiteY11" fmla="*/ 28385 h 67056"/>
                    <a:gd name="connsiteX12" fmla="*/ 762 w 94011"/>
                    <a:gd name="connsiteY12" fmla="*/ 28861 h 67056"/>
                    <a:gd name="connsiteX13" fmla="*/ 381 w 94011"/>
                    <a:gd name="connsiteY13" fmla="*/ 33338 h 67056"/>
                    <a:gd name="connsiteX14" fmla="*/ 2762 w 94011"/>
                    <a:gd name="connsiteY14" fmla="*/ 37338 h 67056"/>
                    <a:gd name="connsiteX15" fmla="*/ 381 w 94011"/>
                    <a:gd name="connsiteY15" fmla="*/ 41338 h 67056"/>
                    <a:gd name="connsiteX16" fmla="*/ 3143 w 94011"/>
                    <a:gd name="connsiteY16" fmla="*/ 45339 h 67056"/>
                    <a:gd name="connsiteX17" fmla="*/ 5525 w 94011"/>
                    <a:gd name="connsiteY17" fmla="*/ 46672 h 67056"/>
                    <a:gd name="connsiteX18" fmla="*/ 21146 w 94011"/>
                    <a:gd name="connsiteY18" fmla="*/ 53435 h 67056"/>
                    <a:gd name="connsiteX19" fmla="*/ 24289 w 94011"/>
                    <a:gd name="connsiteY19" fmla="*/ 55721 h 67056"/>
                    <a:gd name="connsiteX20" fmla="*/ 27813 w 94011"/>
                    <a:gd name="connsiteY20" fmla="*/ 59341 h 67056"/>
                    <a:gd name="connsiteX21" fmla="*/ 30575 w 94011"/>
                    <a:gd name="connsiteY21" fmla="*/ 61151 h 67056"/>
                    <a:gd name="connsiteX22" fmla="*/ 33719 w 94011"/>
                    <a:gd name="connsiteY22" fmla="*/ 60293 h 67056"/>
                    <a:gd name="connsiteX23" fmla="*/ 40767 w 94011"/>
                    <a:gd name="connsiteY23" fmla="*/ 63913 h 67056"/>
                    <a:gd name="connsiteX24" fmla="*/ 45434 w 94011"/>
                    <a:gd name="connsiteY24" fmla="*/ 67056 h 67056"/>
                    <a:gd name="connsiteX25" fmla="*/ 45434 w 94011"/>
                    <a:gd name="connsiteY25" fmla="*/ 65722 h 67056"/>
                    <a:gd name="connsiteX26" fmla="*/ 50101 w 94011"/>
                    <a:gd name="connsiteY26" fmla="*/ 65246 h 67056"/>
                    <a:gd name="connsiteX27" fmla="*/ 54769 w 94011"/>
                    <a:gd name="connsiteY27" fmla="*/ 65722 h 67056"/>
                    <a:gd name="connsiteX28" fmla="*/ 58293 w 94011"/>
                    <a:gd name="connsiteY28" fmla="*/ 65246 h 67056"/>
                    <a:gd name="connsiteX29" fmla="*/ 61817 w 94011"/>
                    <a:gd name="connsiteY29" fmla="*/ 63913 h 67056"/>
                    <a:gd name="connsiteX30" fmla="*/ 58674 w 94011"/>
                    <a:gd name="connsiteY30" fmla="*/ 58960 h 67056"/>
                    <a:gd name="connsiteX31" fmla="*/ 57150 w 94011"/>
                    <a:gd name="connsiteY31" fmla="*/ 57626 h 67056"/>
                    <a:gd name="connsiteX32" fmla="*/ 59912 w 94011"/>
                    <a:gd name="connsiteY32" fmla="*/ 53150 h 67056"/>
                    <a:gd name="connsiteX33" fmla="*/ 59531 w 94011"/>
                    <a:gd name="connsiteY33" fmla="*/ 51340 h 67056"/>
                    <a:gd name="connsiteX34" fmla="*/ 61913 w 94011"/>
                    <a:gd name="connsiteY34" fmla="*/ 46006 h 67056"/>
                    <a:gd name="connsiteX35" fmla="*/ 63437 w 94011"/>
                    <a:gd name="connsiteY35" fmla="*/ 43339 h 67056"/>
                    <a:gd name="connsiteX36" fmla="*/ 63437 w 94011"/>
                    <a:gd name="connsiteY36" fmla="*/ 40196 h 67056"/>
                    <a:gd name="connsiteX37" fmla="*/ 61913 w 94011"/>
                    <a:gd name="connsiteY37" fmla="*/ 37052 h 67056"/>
                    <a:gd name="connsiteX38" fmla="*/ 63055 w 94011"/>
                    <a:gd name="connsiteY38" fmla="*/ 36195 h 67056"/>
                    <a:gd name="connsiteX39" fmla="*/ 66580 w 94011"/>
                    <a:gd name="connsiteY39" fmla="*/ 36671 h 67056"/>
                    <a:gd name="connsiteX40" fmla="*/ 64675 w 94011"/>
                    <a:gd name="connsiteY40" fmla="*/ 40291 h 67056"/>
                    <a:gd name="connsiteX41" fmla="*/ 65056 w 94011"/>
                    <a:gd name="connsiteY41" fmla="*/ 43434 h 67056"/>
                    <a:gd name="connsiteX42" fmla="*/ 67437 w 94011"/>
                    <a:gd name="connsiteY42" fmla="*/ 43910 h 67056"/>
                    <a:gd name="connsiteX43" fmla="*/ 71342 w 94011"/>
                    <a:gd name="connsiteY43" fmla="*/ 39910 h 67056"/>
                    <a:gd name="connsiteX44" fmla="*/ 74104 w 94011"/>
                    <a:gd name="connsiteY44" fmla="*/ 40386 h 67056"/>
                    <a:gd name="connsiteX45" fmla="*/ 74867 w 94011"/>
                    <a:gd name="connsiteY45" fmla="*/ 43053 h 67056"/>
                    <a:gd name="connsiteX46" fmla="*/ 77248 w 94011"/>
                    <a:gd name="connsiteY46" fmla="*/ 42577 h 67056"/>
                    <a:gd name="connsiteX47" fmla="*/ 78772 w 94011"/>
                    <a:gd name="connsiteY47" fmla="*/ 44863 h 67056"/>
                    <a:gd name="connsiteX48" fmla="*/ 81534 w 94011"/>
                    <a:gd name="connsiteY48" fmla="*/ 44387 h 67056"/>
                    <a:gd name="connsiteX49" fmla="*/ 85439 w 94011"/>
                    <a:gd name="connsiteY49" fmla="*/ 45244 h 67056"/>
                    <a:gd name="connsiteX50" fmla="*/ 88963 w 94011"/>
                    <a:gd name="connsiteY50" fmla="*/ 47054 h 67056"/>
                    <a:gd name="connsiteX51" fmla="*/ 93631 w 94011"/>
                    <a:gd name="connsiteY51" fmla="*/ 47054 h 67056"/>
                    <a:gd name="connsiteX52" fmla="*/ 94012 w 94011"/>
                    <a:gd name="connsiteY52" fmla="*/ 45720 h 67056"/>
                    <a:gd name="connsiteX53" fmla="*/ 91250 w 94011"/>
                    <a:gd name="connsiteY53" fmla="*/ 40767 h 67056"/>
                    <a:gd name="connsiteX54" fmla="*/ 92392 w 94011"/>
                    <a:gd name="connsiteY54" fmla="*/ 30004 h 67056"/>
                    <a:gd name="connsiteX55" fmla="*/ 83058 w 94011"/>
                    <a:gd name="connsiteY55" fmla="*/ 29528 h 67056"/>
                    <a:gd name="connsiteX56" fmla="*/ 79153 w 94011"/>
                    <a:gd name="connsiteY56" fmla="*/ 30004 h 67056"/>
                    <a:gd name="connsiteX57" fmla="*/ 78772 w 94011"/>
                    <a:gd name="connsiteY57" fmla="*/ 23717 h 67056"/>
                    <a:gd name="connsiteX58" fmla="*/ 75248 w 94011"/>
                    <a:gd name="connsiteY58" fmla="*/ 21050 h 67056"/>
                    <a:gd name="connsiteX59" fmla="*/ 75629 w 94011"/>
                    <a:gd name="connsiteY59" fmla="*/ 17431 h 67056"/>
                    <a:gd name="connsiteX60" fmla="*/ 74104 w 94011"/>
                    <a:gd name="connsiteY60" fmla="*/ 12002 h 67056"/>
                    <a:gd name="connsiteX61" fmla="*/ 71342 w 94011"/>
                    <a:gd name="connsiteY61" fmla="*/ 10668 h 67056"/>
                    <a:gd name="connsiteX62" fmla="*/ 67818 w 94011"/>
                    <a:gd name="connsiteY62" fmla="*/ 6668 h 67056"/>
                    <a:gd name="connsiteX63" fmla="*/ 63151 w 94011"/>
                    <a:gd name="connsiteY63" fmla="*/ 8001 h 67056"/>
                    <a:gd name="connsiteX64" fmla="*/ 61246 w 94011"/>
                    <a:gd name="connsiteY64" fmla="*/ 7144 h 67056"/>
                    <a:gd name="connsiteX65" fmla="*/ 57721 w 94011"/>
                    <a:gd name="connsiteY65" fmla="*/ 7620 h 67056"/>
                    <a:gd name="connsiteX66" fmla="*/ 57721 w 94011"/>
                    <a:gd name="connsiteY66" fmla="*/ 10763 h 67056"/>
                    <a:gd name="connsiteX67" fmla="*/ 54197 w 94011"/>
                    <a:gd name="connsiteY67" fmla="*/ 9906 h 67056"/>
                    <a:gd name="connsiteX68" fmla="*/ 53054 w 94011"/>
                    <a:gd name="connsiteY68" fmla="*/ 12573 h 67056"/>
                    <a:gd name="connsiteX69" fmla="*/ 53054 w 94011"/>
                    <a:gd name="connsiteY69" fmla="*/ 17050 h 67056"/>
                    <a:gd name="connsiteX70" fmla="*/ 48768 w 94011"/>
                    <a:gd name="connsiteY70" fmla="*/ 16573 h 67056"/>
                    <a:gd name="connsiteX71" fmla="*/ 47625 w 94011"/>
                    <a:gd name="connsiteY71" fmla="*/ 18383 h 67056"/>
                    <a:gd name="connsiteX72" fmla="*/ 44482 w 94011"/>
                    <a:gd name="connsiteY72" fmla="*/ 17526 h 67056"/>
                    <a:gd name="connsiteX73" fmla="*/ 42577 w 94011"/>
                    <a:gd name="connsiteY73" fmla="*/ 22479 h 67056"/>
                    <a:gd name="connsiteX74" fmla="*/ 41053 w 94011"/>
                    <a:gd name="connsiteY74" fmla="*/ 23336 h 67056"/>
                    <a:gd name="connsiteX75" fmla="*/ 38291 w 94011"/>
                    <a:gd name="connsiteY75" fmla="*/ 28289 h 67056"/>
                    <a:gd name="connsiteX76" fmla="*/ 32861 w 94011"/>
                    <a:gd name="connsiteY76" fmla="*/ 24670 h 67056"/>
                    <a:gd name="connsiteX77" fmla="*/ 26670 w 94011"/>
                    <a:gd name="connsiteY77" fmla="*/ 19717 h 67056"/>
                    <a:gd name="connsiteX78" fmla="*/ 25527 w 94011"/>
                    <a:gd name="connsiteY78" fmla="*/ 16573 h 67056"/>
                    <a:gd name="connsiteX79" fmla="*/ 26289 w 94011"/>
                    <a:gd name="connsiteY79" fmla="*/ 8477 h 67056"/>
                    <a:gd name="connsiteX80" fmla="*/ 24765 w 94011"/>
                    <a:gd name="connsiteY80" fmla="*/ 5334 h 67056"/>
                    <a:gd name="connsiteX81" fmla="*/ 23241 w 94011"/>
                    <a:gd name="connsiteY81" fmla="*/ 4001 h 67056"/>
                    <a:gd name="connsiteX82" fmla="*/ 21336 w 94011"/>
                    <a:gd name="connsiteY82" fmla="*/ 381 h 67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94011" h="67056">
                      <a:moveTo>
                        <a:pt x="20383" y="0"/>
                      </a:moveTo>
                      <a:lnTo>
                        <a:pt x="15716" y="0"/>
                      </a:lnTo>
                      <a:lnTo>
                        <a:pt x="9525" y="2286"/>
                      </a:lnTo>
                      <a:lnTo>
                        <a:pt x="9906" y="4572"/>
                      </a:lnTo>
                      <a:lnTo>
                        <a:pt x="8001" y="5429"/>
                      </a:lnTo>
                      <a:lnTo>
                        <a:pt x="6477" y="7715"/>
                      </a:lnTo>
                      <a:lnTo>
                        <a:pt x="4572" y="8572"/>
                      </a:lnTo>
                      <a:lnTo>
                        <a:pt x="3048" y="10859"/>
                      </a:lnTo>
                      <a:lnTo>
                        <a:pt x="5810" y="14002"/>
                      </a:lnTo>
                      <a:lnTo>
                        <a:pt x="1524" y="17621"/>
                      </a:lnTo>
                      <a:lnTo>
                        <a:pt x="1524" y="22574"/>
                      </a:lnTo>
                      <a:lnTo>
                        <a:pt x="0" y="28385"/>
                      </a:lnTo>
                      <a:lnTo>
                        <a:pt x="762" y="28861"/>
                      </a:lnTo>
                      <a:lnTo>
                        <a:pt x="381" y="33338"/>
                      </a:lnTo>
                      <a:lnTo>
                        <a:pt x="2762" y="37338"/>
                      </a:lnTo>
                      <a:lnTo>
                        <a:pt x="381" y="41338"/>
                      </a:lnTo>
                      <a:lnTo>
                        <a:pt x="3143" y="45339"/>
                      </a:lnTo>
                      <a:lnTo>
                        <a:pt x="5525" y="46672"/>
                      </a:lnTo>
                      <a:lnTo>
                        <a:pt x="21146" y="53435"/>
                      </a:lnTo>
                      <a:lnTo>
                        <a:pt x="24289" y="55721"/>
                      </a:lnTo>
                      <a:lnTo>
                        <a:pt x="27813" y="59341"/>
                      </a:lnTo>
                      <a:lnTo>
                        <a:pt x="30575" y="61151"/>
                      </a:lnTo>
                      <a:lnTo>
                        <a:pt x="33719" y="60293"/>
                      </a:lnTo>
                      <a:lnTo>
                        <a:pt x="40767" y="63913"/>
                      </a:lnTo>
                      <a:lnTo>
                        <a:pt x="45434" y="67056"/>
                      </a:lnTo>
                      <a:lnTo>
                        <a:pt x="45434" y="65722"/>
                      </a:lnTo>
                      <a:lnTo>
                        <a:pt x="50101" y="65246"/>
                      </a:lnTo>
                      <a:lnTo>
                        <a:pt x="54769" y="65722"/>
                      </a:lnTo>
                      <a:lnTo>
                        <a:pt x="58293" y="65246"/>
                      </a:lnTo>
                      <a:lnTo>
                        <a:pt x="61817" y="63913"/>
                      </a:lnTo>
                      <a:lnTo>
                        <a:pt x="58674" y="58960"/>
                      </a:lnTo>
                      <a:lnTo>
                        <a:pt x="57150" y="57626"/>
                      </a:lnTo>
                      <a:lnTo>
                        <a:pt x="59912" y="53150"/>
                      </a:lnTo>
                      <a:lnTo>
                        <a:pt x="59531" y="51340"/>
                      </a:lnTo>
                      <a:lnTo>
                        <a:pt x="61913" y="46006"/>
                      </a:lnTo>
                      <a:lnTo>
                        <a:pt x="63437" y="43339"/>
                      </a:lnTo>
                      <a:lnTo>
                        <a:pt x="63437" y="40196"/>
                      </a:lnTo>
                      <a:lnTo>
                        <a:pt x="61913" y="37052"/>
                      </a:lnTo>
                      <a:lnTo>
                        <a:pt x="63055" y="36195"/>
                      </a:lnTo>
                      <a:lnTo>
                        <a:pt x="66580" y="36671"/>
                      </a:lnTo>
                      <a:lnTo>
                        <a:pt x="64675" y="40291"/>
                      </a:lnTo>
                      <a:lnTo>
                        <a:pt x="65056" y="43434"/>
                      </a:lnTo>
                      <a:lnTo>
                        <a:pt x="67437" y="43910"/>
                      </a:lnTo>
                      <a:lnTo>
                        <a:pt x="71342" y="39910"/>
                      </a:lnTo>
                      <a:lnTo>
                        <a:pt x="74104" y="40386"/>
                      </a:lnTo>
                      <a:lnTo>
                        <a:pt x="74867" y="43053"/>
                      </a:lnTo>
                      <a:lnTo>
                        <a:pt x="77248" y="42577"/>
                      </a:lnTo>
                      <a:lnTo>
                        <a:pt x="78772" y="44863"/>
                      </a:lnTo>
                      <a:lnTo>
                        <a:pt x="81534" y="44387"/>
                      </a:lnTo>
                      <a:lnTo>
                        <a:pt x="85439" y="45244"/>
                      </a:lnTo>
                      <a:lnTo>
                        <a:pt x="88963" y="47054"/>
                      </a:lnTo>
                      <a:lnTo>
                        <a:pt x="93631" y="47054"/>
                      </a:lnTo>
                      <a:lnTo>
                        <a:pt x="94012" y="45720"/>
                      </a:lnTo>
                      <a:lnTo>
                        <a:pt x="91250" y="40767"/>
                      </a:lnTo>
                      <a:lnTo>
                        <a:pt x="92392" y="30004"/>
                      </a:lnTo>
                      <a:lnTo>
                        <a:pt x="83058" y="29528"/>
                      </a:lnTo>
                      <a:lnTo>
                        <a:pt x="79153" y="30004"/>
                      </a:lnTo>
                      <a:lnTo>
                        <a:pt x="78772" y="23717"/>
                      </a:lnTo>
                      <a:lnTo>
                        <a:pt x="75248" y="21050"/>
                      </a:lnTo>
                      <a:lnTo>
                        <a:pt x="75629" y="17431"/>
                      </a:lnTo>
                      <a:lnTo>
                        <a:pt x="74104" y="12002"/>
                      </a:lnTo>
                      <a:lnTo>
                        <a:pt x="71342" y="10668"/>
                      </a:lnTo>
                      <a:lnTo>
                        <a:pt x="67818" y="6668"/>
                      </a:lnTo>
                      <a:lnTo>
                        <a:pt x="63151" y="8001"/>
                      </a:lnTo>
                      <a:lnTo>
                        <a:pt x="61246" y="7144"/>
                      </a:lnTo>
                      <a:lnTo>
                        <a:pt x="57721" y="7620"/>
                      </a:lnTo>
                      <a:lnTo>
                        <a:pt x="57721" y="10763"/>
                      </a:lnTo>
                      <a:lnTo>
                        <a:pt x="54197" y="9906"/>
                      </a:lnTo>
                      <a:lnTo>
                        <a:pt x="53054" y="12573"/>
                      </a:lnTo>
                      <a:lnTo>
                        <a:pt x="53054" y="17050"/>
                      </a:lnTo>
                      <a:lnTo>
                        <a:pt x="48768" y="16573"/>
                      </a:lnTo>
                      <a:lnTo>
                        <a:pt x="47625" y="18383"/>
                      </a:lnTo>
                      <a:lnTo>
                        <a:pt x="44482" y="17526"/>
                      </a:lnTo>
                      <a:lnTo>
                        <a:pt x="42577" y="22479"/>
                      </a:lnTo>
                      <a:lnTo>
                        <a:pt x="41053" y="23336"/>
                      </a:lnTo>
                      <a:lnTo>
                        <a:pt x="38291" y="28289"/>
                      </a:lnTo>
                      <a:lnTo>
                        <a:pt x="32861" y="24670"/>
                      </a:lnTo>
                      <a:lnTo>
                        <a:pt x="26670" y="19717"/>
                      </a:lnTo>
                      <a:lnTo>
                        <a:pt x="25527" y="16573"/>
                      </a:lnTo>
                      <a:lnTo>
                        <a:pt x="26289" y="8477"/>
                      </a:lnTo>
                      <a:lnTo>
                        <a:pt x="24765" y="5334"/>
                      </a:lnTo>
                      <a:lnTo>
                        <a:pt x="23241" y="4001"/>
                      </a:lnTo>
                      <a:lnTo>
                        <a:pt x="21336" y="381"/>
                      </a:lnTo>
                    </a:path>
                  </a:pathLst>
                </a:custGeom>
                <a:grpFill/>
                <a:ln w="9525" cap="flat">
                  <a:solidFill>
                    <a:srgbClr val="0E4063"/>
                  </a:solidFill>
                  <a:prstDash val="solid"/>
                  <a:miter/>
                </a:ln>
              </p:spPr>
              <p:txBody>
                <a:bodyPr rtlCol="0" anchor="ctr"/>
                <a:lstStyle/>
                <a:p>
                  <a:endParaRPr lang="en-GB"/>
                </a:p>
              </p:txBody>
            </p:sp>
            <p:sp>
              <p:nvSpPr>
                <p:cNvPr id="19" name="Freeform: Shape 336">
                  <a:extLst>
                    <a:ext uri="{FF2B5EF4-FFF2-40B4-BE49-F238E27FC236}">
                      <a16:creationId xmlns:a16="http://schemas.microsoft.com/office/drawing/2014/main" id="{CEFAAEFF-14F7-ACE2-6D67-6D82F4096F2C}"/>
                    </a:ext>
                  </a:extLst>
                </p:cNvPr>
                <p:cNvSpPr/>
                <p:nvPr/>
              </p:nvSpPr>
              <p:spPr>
                <a:xfrm>
                  <a:off x="6066764" y="5217176"/>
                  <a:ext cx="178688" cy="194361"/>
                </a:xfrm>
                <a:custGeom>
                  <a:avLst/>
                  <a:gdLst>
                    <a:gd name="connsiteX0" fmla="*/ 78867 w 114109"/>
                    <a:gd name="connsiteY0" fmla="*/ 9906 h 136493"/>
                    <a:gd name="connsiteX1" fmla="*/ 75343 w 114109"/>
                    <a:gd name="connsiteY1" fmla="*/ 10382 h 136493"/>
                    <a:gd name="connsiteX2" fmla="*/ 71057 w 114109"/>
                    <a:gd name="connsiteY2" fmla="*/ 8572 h 136493"/>
                    <a:gd name="connsiteX3" fmla="*/ 64008 w 114109"/>
                    <a:gd name="connsiteY3" fmla="*/ 8572 h 136493"/>
                    <a:gd name="connsiteX4" fmla="*/ 61627 w 114109"/>
                    <a:gd name="connsiteY4" fmla="*/ 10382 h 136493"/>
                    <a:gd name="connsiteX5" fmla="*/ 57722 w 114109"/>
                    <a:gd name="connsiteY5" fmla="*/ 8096 h 136493"/>
                    <a:gd name="connsiteX6" fmla="*/ 55817 w 114109"/>
                    <a:gd name="connsiteY6" fmla="*/ 8572 h 136493"/>
                    <a:gd name="connsiteX7" fmla="*/ 53912 w 114109"/>
                    <a:gd name="connsiteY7" fmla="*/ 6763 h 136493"/>
                    <a:gd name="connsiteX8" fmla="*/ 52388 w 114109"/>
                    <a:gd name="connsiteY8" fmla="*/ 7239 h 136493"/>
                    <a:gd name="connsiteX9" fmla="*/ 49244 w 114109"/>
                    <a:gd name="connsiteY9" fmla="*/ 4953 h 136493"/>
                    <a:gd name="connsiteX10" fmla="*/ 47339 w 114109"/>
                    <a:gd name="connsiteY10" fmla="*/ 5905 h 136493"/>
                    <a:gd name="connsiteX11" fmla="*/ 44196 w 114109"/>
                    <a:gd name="connsiteY11" fmla="*/ 3620 h 136493"/>
                    <a:gd name="connsiteX12" fmla="*/ 41815 w 114109"/>
                    <a:gd name="connsiteY12" fmla="*/ 3620 h 136493"/>
                    <a:gd name="connsiteX13" fmla="*/ 40291 w 114109"/>
                    <a:gd name="connsiteY13" fmla="*/ 476 h 136493"/>
                    <a:gd name="connsiteX14" fmla="*/ 37529 w 114109"/>
                    <a:gd name="connsiteY14" fmla="*/ 0 h 136493"/>
                    <a:gd name="connsiteX15" fmla="*/ 33623 w 114109"/>
                    <a:gd name="connsiteY15" fmla="*/ 953 h 136493"/>
                    <a:gd name="connsiteX16" fmla="*/ 31718 w 114109"/>
                    <a:gd name="connsiteY16" fmla="*/ 0 h 136493"/>
                    <a:gd name="connsiteX17" fmla="*/ 31337 w 114109"/>
                    <a:gd name="connsiteY17" fmla="*/ 1333 h 136493"/>
                    <a:gd name="connsiteX18" fmla="*/ 24289 w 114109"/>
                    <a:gd name="connsiteY18" fmla="*/ 2286 h 136493"/>
                    <a:gd name="connsiteX19" fmla="*/ 14573 w 114109"/>
                    <a:gd name="connsiteY19" fmla="*/ 4572 h 136493"/>
                    <a:gd name="connsiteX20" fmla="*/ 12192 w 114109"/>
                    <a:gd name="connsiteY20" fmla="*/ 4096 h 136493"/>
                    <a:gd name="connsiteX21" fmla="*/ 7525 w 114109"/>
                    <a:gd name="connsiteY21" fmla="*/ 4572 h 136493"/>
                    <a:gd name="connsiteX22" fmla="*/ 6763 w 114109"/>
                    <a:gd name="connsiteY22" fmla="*/ 10954 h 136493"/>
                    <a:gd name="connsiteX23" fmla="*/ 4001 w 114109"/>
                    <a:gd name="connsiteY23" fmla="*/ 14573 h 136493"/>
                    <a:gd name="connsiteX24" fmla="*/ 4001 w 114109"/>
                    <a:gd name="connsiteY24" fmla="*/ 17716 h 136493"/>
                    <a:gd name="connsiteX25" fmla="*/ 5144 w 114109"/>
                    <a:gd name="connsiteY25" fmla="*/ 20479 h 136493"/>
                    <a:gd name="connsiteX26" fmla="*/ 10192 w 114109"/>
                    <a:gd name="connsiteY26" fmla="*/ 21812 h 136493"/>
                    <a:gd name="connsiteX27" fmla="*/ 9811 w 114109"/>
                    <a:gd name="connsiteY27" fmla="*/ 30385 h 136493"/>
                    <a:gd name="connsiteX28" fmla="*/ 7430 w 114109"/>
                    <a:gd name="connsiteY28" fmla="*/ 31718 h 136493"/>
                    <a:gd name="connsiteX29" fmla="*/ 7430 w 114109"/>
                    <a:gd name="connsiteY29" fmla="*/ 37147 h 136493"/>
                    <a:gd name="connsiteX30" fmla="*/ 8954 w 114109"/>
                    <a:gd name="connsiteY30" fmla="*/ 42577 h 136493"/>
                    <a:gd name="connsiteX31" fmla="*/ 5810 w 114109"/>
                    <a:gd name="connsiteY31" fmla="*/ 47530 h 136493"/>
                    <a:gd name="connsiteX32" fmla="*/ 4286 w 114109"/>
                    <a:gd name="connsiteY32" fmla="*/ 47530 h 136493"/>
                    <a:gd name="connsiteX33" fmla="*/ 3524 w 114109"/>
                    <a:gd name="connsiteY33" fmla="*/ 50673 h 136493"/>
                    <a:gd name="connsiteX34" fmla="*/ 762 w 114109"/>
                    <a:gd name="connsiteY34" fmla="*/ 49721 h 136493"/>
                    <a:gd name="connsiteX35" fmla="*/ 0 w 114109"/>
                    <a:gd name="connsiteY35" fmla="*/ 54673 h 136493"/>
                    <a:gd name="connsiteX36" fmla="*/ 1143 w 114109"/>
                    <a:gd name="connsiteY36" fmla="*/ 58293 h 136493"/>
                    <a:gd name="connsiteX37" fmla="*/ 6953 w 114109"/>
                    <a:gd name="connsiteY37" fmla="*/ 60103 h 136493"/>
                    <a:gd name="connsiteX38" fmla="*/ 10097 w 114109"/>
                    <a:gd name="connsiteY38" fmla="*/ 60103 h 136493"/>
                    <a:gd name="connsiteX39" fmla="*/ 9335 w 114109"/>
                    <a:gd name="connsiteY39" fmla="*/ 65056 h 136493"/>
                    <a:gd name="connsiteX40" fmla="*/ 11716 w 114109"/>
                    <a:gd name="connsiteY40" fmla="*/ 68675 h 136493"/>
                    <a:gd name="connsiteX41" fmla="*/ 10954 w 114109"/>
                    <a:gd name="connsiteY41" fmla="*/ 70009 h 136493"/>
                    <a:gd name="connsiteX42" fmla="*/ 10954 w 114109"/>
                    <a:gd name="connsiteY42" fmla="*/ 76390 h 136493"/>
                    <a:gd name="connsiteX43" fmla="*/ 9049 w 114109"/>
                    <a:gd name="connsiteY43" fmla="*/ 83153 h 136493"/>
                    <a:gd name="connsiteX44" fmla="*/ 5906 w 114109"/>
                    <a:gd name="connsiteY44" fmla="*/ 86773 h 136493"/>
                    <a:gd name="connsiteX45" fmla="*/ 4382 w 114109"/>
                    <a:gd name="connsiteY45" fmla="*/ 92202 h 136493"/>
                    <a:gd name="connsiteX46" fmla="*/ 12573 w 114109"/>
                    <a:gd name="connsiteY46" fmla="*/ 94488 h 136493"/>
                    <a:gd name="connsiteX47" fmla="*/ 13335 w 114109"/>
                    <a:gd name="connsiteY47" fmla="*/ 96774 h 136493"/>
                    <a:gd name="connsiteX48" fmla="*/ 11811 w 114109"/>
                    <a:gd name="connsiteY48" fmla="*/ 99060 h 136493"/>
                    <a:gd name="connsiteX49" fmla="*/ 9430 w 114109"/>
                    <a:gd name="connsiteY49" fmla="*/ 99060 h 136493"/>
                    <a:gd name="connsiteX50" fmla="*/ 9811 w 114109"/>
                    <a:gd name="connsiteY50" fmla="*/ 102679 h 136493"/>
                    <a:gd name="connsiteX51" fmla="*/ 12954 w 114109"/>
                    <a:gd name="connsiteY51" fmla="*/ 104013 h 136493"/>
                    <a:gd name="connsiteX52" fmla="*/ 12954 w 114109"/>
                    <a:gd name="connsiteY52" fmla="*/ 106299 h 136493"/>
                    <a:gd name="connsiteX53" fmla="*/ 11430 w 114109"/>
                    <a:gd name="connsiteY53" fmla="*/ 108109 h 136493"/>
                    <a:gd name="connsiteX54" fmla="*/ 11811 w 114109"/>
                    <a:gd name="connsiteY54" fmla="*/ 110395 h 136493"/>
                    <a:gd name="connsiteX55" fmla="*/ 9430 w 114109"/>
                    <a:gd name="connsiteY55" fmla="*/ 114014 h 136493"/>
                    <a:gd name="connsiteX56" fmla="*/ 9049 w 114109"/>
                    <a:gd name="connsiteY56" fmla="*/ 116681 h 136493"/>
                    <a:gd name="connsiteX57" fmla="*/ 9430 w 114109"/>
                    <a:gd name="connsiteY57" fmla="*/ 121634 h 136493"/>
                    <a:gd name="connsiteX58" fmla="*/ 7906 w 114109"/>
                    <a:gd name="connsiteY58" fmla="*/ 123444 h 136493"/>
                    <a:gd name="connsiteX59" fmla="*/ 8668 w 114109"/>
                    <a:gd name="connsiteY59" fmla="*/ 131540 h 136493"/>
                    <a:gd name="connsiteX60" fmla="*/ 8287 w 114109"/>
                    <a:gd name="connsiteY60" fmla="*/ 133350 h 136493"/>
                    <a:gd name="connsiteX61" fmla="*/ 13335 w 114109"/>
                    <a:gd name="connsiteY61" fmla="*/ 136493 h 136493"/>
                    <a:gd name="connsiteX62" fmla="*/ 16097 w 114109"/>
                    <a:gd name="connsiteY62" fmla="*/ 135636 h 136493"/>
                    <a:gd name="connsiteX63" fmla="*/ 18002 w 114109"/>
                    <a:gd name="connsiteY63" fmla="*/ 133350 h 136493"/>
                    <a:gd name="connsiteX64" fmla="*/ 19907 w 114109"/>
                    <a:gd name="connsiteY64" fmla="*/ 129254 h 136493"/>
                    <a:gd name="connsiteX65" fmla="*/ 21812 w 114109"/>
                    <a:gd name="connsiteY65" fmla="*/ 128778 h 136493"/>
                    <a:gd name="connsiteX66" fmla="*/ 24575 w 114109"/>
                    <a:gd name="connsiteY66" fmla="*/ 125635 h 136493"/>
                    <a:gd name="connsiteX67" fmla="*/ 25718 w 114109"/>
                    <a:gd name="connsiteY67" fmla="*/ 126492 h 136493"/>
                    <a:gd name="connsiteX68" fmla="*/ 33147 w 114109"/>
                    <a:gd name="connsiteY68" fmla="*/ 123349 h 136493"/>
                    <a:gd name="connsiteX69" fmla="*/ 38957 w 114109"/>
                    <a:gd name="connsiteY69" fmla="*/ 123349 h 136493"/>
                    <a:gd name="connsiteX70" fmla="*/ 40481 w 114109"/>
                    <a:gd name="connsiteY70" fmla="*/ 122015 h 136493"/>
                    <a:gd name="connsiteX71" fmla="*/ 44387 w 114109"/>
                    <a:gd name="connsiteY71" fmla="*/ 121539 h 136493"/>
                    <a:gd name="connsiteX72" fmla="*/ 45530 w 114109"/>
                    <a:gd name="connsiteY72" fmla="*/ 119729 h 136493"/>
                    <a:gd name="connsiteX73" fmla="*/ 50578 w 114109"/>
                    <a:gd name="connsiteY73" fmla="*/ 118396 h 136493"/>
                    <a:gd name="connsiteX74" fmla="*/ 56388 w 114109"/>
                    <a:gd name="connsiteY74" fmla="*/ 118396 h 136493"/>
                    <a:gd name="connsiteX75" fmla="*/ 63437 w 114109"/>
                    <a:gd name="connsiteY75" fmla="*/ 116110 h 136493"/>
                    <a:gd name="connsiteX76" fmla="*/ 67342 w 114109"/>
                    <a:gd name="connsiteY76" fmla="*/ 116967 h 136493"/>
                    <a:gd name="connsiteX77" fmla="*/ 69247 w 114109"/>
                    <a:gd name="connsiteY77" fmla="*/ 116491 h 136493"/>
                    <a:gd name="connsiteX78" fmla="*/ 73152 w 114109"/>
                    <a:gd name="connsiteY78" fmla="*/ 117824 h 136493"/>
                    <a:gd name="connsiteX79" fmla="*/ 77438 w 114109"/>
                    <a:gd name="connsiteY79" fmla="*/ 114205 h 136493"/>
                    <a:gd name="connsiteX80" fmla="*/ 80963 w 114109"/>
                    <a:gd name="connsiteY80" fmla="*/ 107442 h 136493"/>
                    <a:gd name="connsiteX81" fmla="*/ 82487 w 114109"/>
                    <a:gd name="connsiteY81" fmla="*/ 106585 h 136493"/>
                    <a:gd name="connsiteX82" fmla="*/ 83249 w 114109"/>
                    <a:gd name="connsiteY82" fmla="*/ 100679 h 136493"/>
                    <a:gd name="connsiteX83" fmla="*/ 86392 w 114109"/>
                    <a:gd name="connsiteY83" fmla="*/ 99822 h 136493"/>
                    <a:gd name="connsiteX84" fmla="*/ 86392 w 114109"/>
                    <a:gd name="connsiteY84" fmla="*/ 96203 h 136493"/>
                    <a:gd name="connsiteX85" fmla="*/ 88773 w 114109"/>
                    <a:gd name="connsiteY85" fmla="*/ 96203 h 136493"/>
                    <a:gd name="connsiteX86" fmla="*/ 89916 w 114109"/>
                    <a:gd name="connsiteY86" fmla="*/ 94393 h 136493"/>
                    <a:gd name="connsiteX87" fmla="*/ 94202 w 114109"/>
                    <a:gd name="connsiteY87" fmla="*/ 91726 h 136493"/>
                    <a:gd name="connsiteX88" fmla="*/ 93440 w 114109"/>
                    <a:gd name="connsiteY88" fmla="*/ 85344 h 136493"/>
                    <a:gd name="connsiteX89" fmla="*/ 93440 w 114109"/>
                    <a:gd name="connsiteY89" fmla="*/ 81724 h 136493"/>
                    <a:gd name="connsiteX90" fmla="*/ 94202 w 114109"/>
                    <a:gd name="connsiteY90" fmla="*/ 78962 h 136493"/>
                    <a:gd name="connsiteX91" fmla="*/ 94202 w 114109"/>
                    <a:gd name="connsiteY91" fmla="*/ 72199 h 136493"/>
                    <a:gd name="connsiteX92" fmla="*/ 94964 w 114109"/>
                    <a:gd name="connsiteY92" fmla="*/ 70866 h 136493"/>
                    <a:gd name="connsiteX93" fmla="*/ 93059 w 114109"/>
                    <a:gd name="connsiteY93" fmla="*/ 68104 h 136493"/>
                    <a:gd name="connsiteX94" fmla="*/ 101251 w 114109"/>
                    <a:gd name="connsiteY94" fmla="*/ 63532 h 136493"/>
                    <a:gd name="connsiteX95" fmla="*/ 98108 w 114109"/>
                    <a:gd name="connsiteY95" fmla="*/ 62198 h 136493"/>
                    <a:gd name="connsiteX96" fmla="*/ 98489 w 114109"/>
                    <a:gd name="connsiteY96" fmla="*/ 59912 h 136493"/>
                    <a:gd name="connsiteX97" fmla="*/ 95345 w 114109"/>
                    <a:gd name="connsiteY97" fmla="*/ 55816 h 136493"/>
                    <a:gd name="connsiteX98" fmla="*/ 96488 w 114109"/>
                    <a:gd name="connsiteY98" fmla="*/ 51721 h 136493"/>
                    <a:gd name="connsiteX99" fmla="*/ 98012 w 114109"/>
                    <a:gd name="connsiteY99" fmla="*/ 51245 h 136493"/>
                    <a:gd name="connsiteX100" fmla="*/ 98012 w 114109"/>
                    <a:gd name="connsiteY100" fmla="*/ 46291 h 136493"/>
                    <a:gd name="connsiteX101" fmla="*/ 100394 w 114109"/>
                    <a:gd name="connsiteY101" fmla="*/ 47244 h 136493"/>
                    <a:gd name="connsiteX102" fmla="*/ 101537 w 114109"/>
                    <a:gd name="connsiteY102" fmla="*/ 44482 h 136493"/>
                    <a:gd name="connsiteX103" fmla="*/ 99632 w 114109"/>
                    <a:gd name="connsiteY103" fmla="*/ 43529 h 136493"/>
                    <a:gd name="connsiteX104" fmla="*/ 106680 w 114109"/>
                    <a:gd name="connsiteY104" fmla="*/ 36290 h 136493"/>
                    <a:gd name="connsiteX105" fmla="*/ 107061 w 114109"/>
                    <a:gd name="connsiteY105" fmla="*/ 37243 h 136493"/>
                    <a:gd name="connsiteX106" fmla="*/ 114110 w 114109"/>
                    <a:gd name="connsiteY106" fmla="*/ 35433 h 136493"/>
                    <a:gd name="connsiteX107" fmla="*/ 111347 w 114109"/>
                    <a:gd name="connsiteY107" fmla="*/ 28670 h 136493"/>
                    <a:gd name="connsiteX108" fmla="*/ 109823 w 114109"/>
                    <a:gd name="connsiteY108" fmla="*/ 28194 h 136493"/>
                    <a:gd name="connsiteX109" fmla="*/ 108299 w 114109"/>
                    <a:gd name="connsiteY109" fmla="*/ 25432 h 136493"/>
                    <a:gd name="connsiteX110" fmla="*/ 104775 w 114109"/>
                    <a:gd name="connsiteY110" fmla="*/ 22670 h 136493"/>
                    <a:gd name="connsiteX111" fmla="*/ 104394 w 114109"/>
                    <a:gd name="connsiteY111" fmla="*/ 21336 h 136493"/>
                    <a:gd name="connsiteX112" fmla="*/ 101251 w 114109"/>
                    <a:gd name="connsiteY112" fmla="*/ 19526 h 136493"/>
                    <a:gd name="connsiteX113" fmla="*/ 96965 w 114109"/>
                    <a:gd name="connsiteY113" fmla="*/ 18193 h 136493"/>
                    <a:gd name="connsiteX114" fmla="*/ 89535 w 114109"/>
                    <a:gd name="connsiteY114" fmla="*/ 18193 h 136493"/>
                    <a:gd name="connsiteX115" fmla="*/ 89535 w 114109"/>
                    <a:gd name="connsiteY115" fmla="*/ 15049 h 136493"/>
                    <a:gd name="connsiteX116" fmla="*/ 87154 w 114109"/>
                    <a:gd name="connsiteY116" fmla="*/ 12287 h 136493"/>
                    <a:gd name="connsiteX117" fmla="*/ 81344 w 114109"/>
                    <a:gd name="connsiteY117" fmla="*/ 9144 h 136493"/>
                    <a:gd name="connsiteX118" fmla="*/ 78581 w 114109"/>
                    <a:gd name="connsiteY118" fmla="*/ 9620 h 136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114109" h="136493">
                      <a:moveTo>
                        <a:pt x="78867" y="9906"/>
                      </a:moveTo>
                      <a:lnTo>
                        <a:pt x="75343" y="10382"/>
                      </a:lnTo>
                      <a:lnTo>
                        <a:pt x="71057" y="8572"/>
                      </a:lnTo>
                      <a:lnTo>
                        <a:pt x="64008" y="8572"/>
                      </a:lnTo>
                      <a:lnTo>
                        <a:pt x="61627" y="10382"/>
                      </a:lnTo>
                      <a:lnTo>
                        <a:pt x="57722" y="8096"/>
                      </a:lnTo>
                      <a:lnTo>
                        <a:pt x="55817" y="8572"/>
                      </a:lnTo>
                      <a:lnTo>
                        <a:pt x="53912" y="6763"/>
                      </a:lnTo>
                      <a:lnTo>
                        <a:pt x="52388" y="7239"/>
                      </a:lnTo>
                      <a:lnTo>
                        <a:pt x="49244" y="4953"/>
                      </a:lnTo>
                      <a:lnTo>
                        <a:pt x="47339" y="5905"/>
                      </a:lnTo>
                      <a:lnTo>
                        <a:pt x="44196" y="3620"/>
                      </a:lnTo>
                      <a:lnTo>
                        <a:pt x="41815" y="3620"/>
                      </a:lnTo>
                      <a:lnTo>
                        <a:pt x="40291" y="476"/>
                      </a:lnTo>
                      <a:lnTo>
                        <a:pt x="37529" y="0"/>
                      </a:lnTo>
                      <a:lnTo>
                        <a:pt x="33623" y="953"/>
                      </a:lnTo>
                      <a:lnTo>
                        <a:pt x="31718" y="0"/>
                      </a:lnTo>
                      <a:lnTo>
                        <a:pt x="31337" y="1333"/>
                      </a:lnTo>
                      <a:lnTo>
                        <a:pt x="24289" y="2286"/>
                      </a:lnTo>
                      <a:lnTo>
                        <a:pt x="14573" y="4572"/>
                      </a:lnTo>
                      <a:lnTo>
                        <a:pt x="12192" y="4096"/>
                      </a:lnTo>
                      <a:lnTo>
                        <a:pt x="7525" y="4572"/>
                      </a:lnTo>
                      <a:lnTo>
                        <a:pt x="6763" y="10954"/>
                      </a:lnTo>
                      <a:lnTo>
                        <a:pt x="4001" y="14573"/>
                      </a:lnTo>
                      <a:lnTo>
                        <a:pt x="4001" y="17716"/>
                      </a:lnTo>
                      <a:lnTo>
                        <a:pt x="5144" y="20479"/>
                      </a:lnTo>
                      <a:lnTo>
                        <a:pt x="10192" y="21812"/>
                      </a:lnTo>
                      <a:lnTo>
                        <a:pt x="9811" y="30385"/>
                      </a:lnTo>
                      <a:lnTo>
                        <a:pt x="7430" y="31718"/>
                      </a:lnTo>
                      <a:lnTo>
                        <a:pt x="7430" y="37147"/>
                      </a:lnTo>
                      <a:lnTo>
                        <a:pt x="8954" y="42577"/>
                      </a:lnTo>
                      <a:lnTo>
                        <a:pt x="5810" y="47530"/>
                      </a:lnTo>
                      <a:lnTo>
                        <a:pt x="4286" y="47530"/>
                      </a:lnTo>
                      <a:lnTo>
                        <a:pt x="3524" y="50673"/>
                      </a:lnTo>
                      <a:lnTo>
                        <a:pt x="762" y="49721"/>
                      </a:lnTo>
                      <a:lnTo>
                        <a:pt x="0" y="54673"/>
                      </a:lnTo>
                      <a:lnTo>
                        <a:pt x="1143" y="58293"/>
                      </a:lnTo>
                      <a:lnTo>
                        <a:pt x="6953" y="60103"/>
                      </a:lnTo>
                      <a:lnTo>
                        <a:pt x="10097" y="60103"/>
                      </a:lnTo>
                      <a:lnTo>
                        <a:pt x="9335" y="65056"/>
                      </a:lnTo>
                      <a:lnTo>
                        <a:pt x="11716" y="68675"/>
                      </a:lnTo>
                      <a:lnTo>
                        <a:pt x="10954" y="70009"/>
                      </a:lnTo>
                      <a:lnTo>
                        <a:pt x="10954" y="76390"/>
                      </a:lnTo>
                      <a:lnTo>
                        <a:pt x="9049" y="83153"/>
                      </a:lnTo>
                      <a:lnTo>
                        <a:pt x="5906" y="86773"/>
                      </a:lnTo>
                      <a:lnTo>
                        <a:pt x="4382" y="92202"/>
                      </a:lnTo>
                      <a:lnTo>
                        <a:pt x="12573" y="94488"/>
                      </a:lnTo>
                      <a:lnTo>
                        <a:pt x="13335" y="96774"/>
                      </a:lnTo>
                      <a:lnTo>
                        <a:pt x="11811" y="99060"/>
                      </a:lnTo>
                      <a:lnTo>
                        <a:pt x="9430" y="99060"/>
                      </a:lnTo>
                      <a:lnTo>
                        <a:pt x="9811" y="102679"/>
                      </a:lnTo>
                      <a:lnTo>
                        <a:pt x="12954" y="104013"/>
                      </a:lnTo>
                      <a:lnTo>
                        <a:pt x="12954" y="106299"/>
                      </a:lnTo>
                      <a:lnTo>
                        <a:pt x="11430" y="108109"/>
                      </a:lnTo>
                      <a:lnTo>
                        <a:pt x="11811" y="110395"/>
                      </a:lnTo>
                      <a:lnTo>
                        <a:pt x="9430" y="114014"/>
                      </a:lnTo>
                      <a:lnTo>
                        <a:pt x="9049" y="116681"/>
                      </a:lnTo>
                      <a:lnTo>
                        <a:pt x="9430" y="121634"/>
                      </a:lnTo>
                      <a:lnTo>
                        <a:pt x="7906" y="123444"/>
                      </a:lnTo>
                      <a:lnTo>
                        <a:pt x="8668" y="131540"/>
                      </a:lnTo>
                      <a:lnTo>
                        <a:pt x="8287" y="133350"/>
                      </a:lnTo>
                      <a:lnTo>
                        <a:pt x="13335" y="136493"/>
                      </a:lnTo>
                      <a:lnTo>
                        <a:pt x="16097" y="135636"/>
                      </a:lnTo>
                      <a:lnTo>
                        <a:pt x="18002" y="133350"/>
                      </a:lnTo>
                      <a:lnTo>
                        <a:pt x="19907" y="129254"/>
                      </a:lnTo>
                      <a:lnTo>
                        <a:pt x="21812" y="128778"/>
                      </a:lnTo>
                      <a:lnTo>
                        <a:pt x="24575" y="125635"/>
                      </a:lnTo>
                      <a:lnTo>
                        <a:pt x="25718" y="126492"/>
                      </a:lnTo>
                      <a:lnTo>
                        <a:pt x="33147" y="123349"/>
                      </a:lnTo>
                      <a:lnTo>
                        <a:pt x="38957" y="123349"/>
                      </a:lnTo>
                      <a:lnTo>
                        <a:pt x="40481" y="122015"/>
                      </a:lnTo>
                      <a:lnTo>
                        <a:pt x="44387" y="121539"/>
                      </a:lnTo>
                      <a:lnTo>
                        <a:pt x="45530" y="119729"/>
                      </a:lnTo>
                      <a:lnTo>
                        <a:pt x="50578" y="118396"/>
                      </a:lnTo>
                      <a:lnTo>
                        <a:pt x="56388" y="118396"/>
                      </a:lnTo>
                      <a:lnTo>
                        <a:pt x="63437" y="116110"/>
                      </a:lnTo>
                      <a:lnTo>
                        <a:pt x="67342" y="116967"/>
                      </a:lnTo>
                      <a:lnTo>
                        <a:pt x="69247" y="116491"/>
                      </a:lnTo>
                      <a:lnTo>
                        <a:pt x="73152" y="117824"/>
                      </a:lnTo>
                      <a:lnTo>
                        <a:pt x="77438" y="114205"/>
                      </a:lnTo>
                      <a:lnTo>
                        <a:pt x="80963" y="107442"/>
                      </a:lnTo>
                      <a:lnTo>
                        <a:pt x="82487" y="106585"/>
                      </a:lnTo>
                      <a:lnTo>
                        <a:pt x="83249" y="100679"/>
                      </a:lnTo>
                      <a:lnTo>
                        <a:pt x="86392" y="99822"/>
                      </a:lnTo>
                      <a:lnTo>
                        <a:pt x="86392" y="96203"/>
                      </a:lnTo>
                      <a:lnTo>
                        <a:pt x="88773" y="96203"/>
                      </a:lnTo>
                      <a:lnTo>
                        <a:pt x="89916" y="94393"/>
                      </a:lnTo>
                      <a:lnTo>
                        <a:pt x="94202" y="91726"/>
                      </a:lnTo>
                      <a:lnTo>
                        <a:pt x="93440" y="85344"/>
                      </a:lnTo>
                      <a:lnTo>
                        <a:pt x="93440" y="81724"/>
                      </a:lnTo>
                      <a:lnTo>
                        <a:pt x="94202" y="78962"/>
                      </a:lnTo>
                      <a:lnTo>
                        <a:pt x="94202" y="72199"/>
                      </a:lnTo>
                      <a:lnTo>
                        <a:pt x="94964" y="70866"/>
                      </a:lnTo>
                      <a:lnTo>
                        <a:pt x="93059" y="68104"/>
                      </a:lnTo>
                      <a:lnTo>
                        <a:pt x="101251" y="63532"/>
                      </a:lnTo>
                      <a:lnTo>
                        <a:pt x="98108" y="62198"/>
                      </a:lnTo>
                      <a:lnTo>
                        <a:pt x="98489" y="59912"/>
                      </a:lnTo>
                      <a:lnTo>
                        <a:pt x="95345" y="55816"/>
                      </a:lnTo>
                      <a:lnTo>
                        <a:pt x="96488" y="51721"/>
                      </a:lnTo>
                      <a:lnTo>
                        <a:pt x="98012" y="51245"/>
                      </a:lnTo>
                      <a:lnTo>
                        <a:pt x="98012" y="46291"/>
                      </a:lnTo>
                      <a:lnTo>
                        <a:pt x="100394" y="47244"/>
                      </a:lnTo>
                      <a:lnTo>
                        <a:pt x="101537" y="44482"/>
                      </a:lnTo>
                      <a:lnTo>
                        <a:pt x="99632" y="43529"/>
                      </a:lnTo>
                      <a:lnTo>
                        <a:pt x="106680" y="36290"/>
                      </a:lnTo>
                      <a:lnTo>
                        <a:pt x="107061" y="37243"/>
                      </a:lnTo>
                      <a:lnTo>
                        <a:pt x="114110" y="35433"/>
                      </a:lnTo>
                      <a:lnTo>
                        <a:pt x="111347" y="28670"/>
                      </a:lnTo>
                      <a:lnTo>
                        <a:pt x="109823" y="28194"/>
                      </a:lnTo>
                      <a:lnTo>
                        <a:pt x="108299" y="25432"/>
                      </a:lnTo>
                      <a:lnTo>
                        <a:pt x="104775" y="22670"/>
                      </a:lnTo>
                      <a:lnTo>
                        <a:pt x="104394" y="21336"/>
                      </a:lnTo>
                      <a:lnTo>
                        <a:pt x="101251" y="19526"/>
                      </a:lnTo>
                      <a:lnTo>
                        <a:pt x="96965" y="18193"/>
                      </a:lnTo>
                      <a:lnTo>
                        <a:pt x="89535" y="18193"/>
                      </a:lnTo>
                      <a:lnTo>
                        <a:pt x="89535" y="15049"/>
                      </a:lnTo>
                      <a:lnTo>
                        <a:pt x="87154" y="12287"/>
                      </a:lnTo>
                      <a:lnTo>
                        <a:pt x="81344" y="9144"/>
                      </a:lnTo>
                      <a:lnTo>
                        <a:pt x="78581" y="9620"/>
                      </a:lnTo>
                    </a:path>
                  </a:pathLst>
                </a:custGeom>
                <a:grpFill/>
                <a:ln w="9525" cap="flat">
                  <a:solidFill>
                    <a:srgbClr val="0E4063"/>
                  </a:solidFill>
                  <a:prstDash val="solid"/>
                  <a:miter/>
                </a:ln>
              </p:spPr>
              <p:txBody>
                <a:bodyPr rtlCol="0" anchor="ctr"/>
                <a:lstStyle/>
                <a:p>
                  <a:endParaRPr lang="en-GB"/>
                </a:p>
              </p:txBody>
            </p:sp>
            <p:sp>
              <p:nvSpPr>
                <p:cNvPr id="20" name="Freeform: Shape 339">
                  <a:extLst>
                    <a:ext uri="{FF2B5EF4-FFF2-40B4-BE49-F238E27FC236}">
                      <a16:creationId xmlns:a16="http://schemas.microsoft.com/office/drawing/2014/main" id="{CA086D0E-B221-0914-836F-ADF0B0DC074E}"/>
                    </a:ext>
                  </a:extLst>
                </p:cNvPr>
                <p:cNvSpPr/>
                <p:nvPr/>
              </p:nvSpPr>
              <p:spPr>
                <a:xfrm>
                  <a:off x="6028282" y="5713590"/>
                  <a:ext cx="95161" cy="75954"/>
                </a:xfrm>
                <a:custGeom>
                  <a:avLst/>
                  <a:gdLst>
                    <a:gd name="connsiteX0" fmla="*/ 55054 w 60769"/>
                    <a:gd name="connsiteY0" fmla="*/ 25527 h 53340"/>
                    <a:gd name="connsiteX1" fmla="*/ 48006 w 60769"/>
                    <a:gd name="connsiteY1" fmla="*/ 30004 h 53340"/>
                    <a:gd name="connsiteX2" fmla="*/ 43339 w 60769"/>
                    <a:gd name="connsiteY2" fmla="*/ 30480 h 53340"/>
                    <a:gd name="connsiteX3" fmla="*/ 44863 w 60769"/>
                    <a:gd name="connsiteY3" fmla="*/ 26861 h 53340"/>
                    <a:gd name="connsiteX4" fmla="*/ 40957 w 60769"/>
                    <a:gd name="connsiteY4" fmla="*/ 26003 h 53340"/>
                    <a:gd name="connsiteX5" fmla="*/ 40957 w 60769"/>
                    <a:gd name="connsiteY5" fmla="*/ 22860 h 53340"/>
                    <a:gd name="connsiteX6" fmla="*/ 39052 w 60769"/>
                    <a:gd name="connsiteY6" fmla="*/ 22003 h 53340"/>
                    <a:gd name="connsiteX7" fmla="*/ 35909 w 60769"/>
                    <a:gd name="connsiteY7" fmla="*/ 22479 h 53340"/>
                    <a:gd name="connsiteX8" fmla="*/ 29718 w 60769"/>
                    <a:gd name="connsiteY8" fmla="*/ 12192 h 53340"/>
                    <a:gd name="connsiteX9" fmla="*/ 27337 w 60769"/>
                    <a:gd name="connsiteY9" fmla="*/ 9906 h 53340"/>
                    <a:gd name="connsiteX10" fmla="*/ 23813 w 60769"/>
                    <a:gd name="connsiteY10" fmla="*/ 8572 h 53340"/>
                    <a:gd name="connsiteX11" fmla="*/ 24955 w 60769"/>
                    <a:gd name="connsiteY11" fmla="*/ 6287 h 53340"/>
                    <a:gd name="connsiteX12" fmla="*/ 20669 w 60769"/>
                    <a:gd name="connsiteY12" fmla="*/ 3143 h 53340"/>
                    <a:gd name="connsiteX13" fmla="*/ 17145 w 60769"/>
                    <a:gd name="connsiteY13" fmla="*/ 3143 h 53340"/>
                    <a:gd name="connsiteX14" fmla="*/ 16764 w 60769"/>
                    <a:gd name="connsiteY14" fmla="*/ 0 h 53340"/>
                    <a:gd name="connsiteX15" fmla="*/ 14383 w 60769"/>
                    <a:gd name="connsiteY15" fmla="*/ 1333 h 53340"/>
                    <a:gd name="connsiteX16" fmla="*/ 9715 w 60769"/>
                    <a:gd name="connsiteY16" fmla="*/ 2667 h 53340"/>
                    <a:gd name="connsiteX17" fmla="*/ 7810 w 60769"/>
                    <a:gd name="connsiteY17" fmla="*/ 4953 h 53340"/>
                    <a:gd name="connsiteX18" fmla="*/ 5429 w 60769"/>
                    <a:gd name="connsiteY18" fmla="*/ 8954 h 53340"/>
                    <a:gd name="connsiteX19" fmla="*/ 2286 w 60769"/>
                    <a:gd name="connsiteY19" fmla="*/ 12573 h 53340"/>
                    <a:gd name="connsiteX20" fmla="*/ 4191 w 60769"/>
                    <a:gd name="connsiteY20" fmla="*/ 14383 h 53340"/>
                    <a:gd name="connsiteX21" fmla="*/ 3429 w 60769"/>
                    <a:gd name="connsiteY21" fmla="*/ 15716 h 53340"/>
                    <a:gd name="connsiteX22" fmla="*/ 4572 w 60769"/>
                    <a:gd name="connsiteY22" fmla="*/ 18383 h 53340"/>
                    <a:gd name="connsiteX23" fmla="*/ 8477 w 60769"/>
                    <a:gd name="connsiteY23" fmla="*/ 19240 h 53340"/>
                    <a:gd name="connsiteX24" fmla="*/ 6096 w 60769"/>
                    <a:gd name="connsiteY24" fmla="*/ 22384 h 53340"/>
                    <a:gd name="connsiteX25" fmla="*/ 4572 w 60769"/>
                    <a:gd name="connsiteY25" fmla="*/ 26003 h 53340"/>
                    <a:gd name="connsiteX26" fmla="*/ 3048 w 60769"/>
                    <a:gd name="connsiteY26" fmla="*/ 27813 h 53340"/>
                    <a:gd name="connsiteX27" fmla="*/ 4191 w 60769"/>
                    <a:gd name="connsiteY27" fmla="*/ 29146 h 53340"/>
                    <a:gd name="connsiteX28" fmla="*/ 2667 w 60769"/>
                    <a:gd name="connsiteY28" fmla="*/ 31813 h 53340"/>
                    <a:gd name="connsiteX29" fmla="*/ 1905 w 60769"/>
                    <a:gd name="connsiteY29" fmla="*/ 36290 h 53340"/>
                    <a:gd name="connsiteX30" fmla="*/ 0 w 60769"/>
                    <a:gd name="connsiteY30" fmla="*/ 38576 h 53340"/>
                    <a:gd name="connsiteX31" fmla="*/ 3524 w 60769"/>
                    <a:gd name="connsiteY31" fmla="*/ 40862 h 53340"/>
                    <a:gd name="connsiteX32" fmla="*/ 14859 w 60769"/>
                    <a:gd name="connsiteY32" fmla="*/ 41720 h 53340"/>
                    <a:gd name="connsiteX33" fmla="*/ 14097 w 60769"/>
                    <a:gd name="connsiteY33" fmla="*/ 44005 h 53340"/>
                    <a:gd name="connsiteX34" fmla="*/ 15621 w 60769"/>
                    <a:gd name="connsiteY34" fmla="*/ 49435 h 53340"/>
                    <a:gd name="connsiteX35" fmla="*/ 16002 w 60769"/>
                    <a:gd name="connsiteY35" fmla="*/ 52102 h 53340"/>
                    <a:gd name="connsiteX36" fmla="*/ 15621 w 60769"/>
                    <a:gd name="connsiteY36" fmla="*/ 49435 h 53340"/>
                    <a:gd name="connsiteX37" fmla="*/ 20288 w 60769"/>
                    <a:gd name="connsiteY37" fmla="*/ 48101 h 53340"/>
                    <a:gd name="connsiteX38" fmla="*/ 23813 w 60769"/>
                    <a:gd name="connsiteY38" fmla="*/ 48958 h 53340"/>
                    <a:gd name="connsiteX39" fmla="*/ 25336 w 60769"/>
                    <a:gd name="connsiteY39" fmla="*/ 48482 h 53340"/>
                    <a:gd name="connsiteX40" fmla="*/ 28861 w 60769"/>
                    <a:gd name="connsiteY40" fmla="*/ 52102 h 53340"/>
                    <a:gd name="connsiteX41" fmla="*/ 30766 w 60769"/>
                    <a:gd name="connsiteY41" fmla="*/ 52959 h 53340"/>
                    <a:gd name="connsiteX42" fmla="*/ 33909 w 60769"/>
                    <a:gd name="connsiteY42" fmla="*/ 52483 h 53340"/>
                    <a:gd name="connsiteX43" fmla="*/ 35052 w 60769"/>
                    <a:gd name="connsiteY43" fmla="*/ 53340 h 53340"/>
                    <a:gd name="connsiteX44" fmla="*/ 36576 w 60769"/>
                    <a:gd name="connsiteY44" fmla="*/ 50197 h 53340"/>
                    <a:gd name="connsiteX45" fmla="*/ 39719 w 60769"/>
                    <a:gd name="connsiteY45" fmla="*/ 49339 h 53340"/>
                    <a:gd name="connsiteX46" fmla="*/ 45148 w 60769"/>
                    <a:gd name="connsiteY46" fmla="*/ 51625 h 53340"/>
                    <a:gd name="connsiteX47" fmla="*/ 49054 w 60769"/>
                    <a:gd name="connsiteY47" fmla="*/ 48958 h 53340"/>
                    <a:gd name="connsiteX48" fmla="*/ 55245 w 60769"/>
                    <a:gd name="connsiteY48" fmla="*/ 49435 h 53340"/>
                    <a:gd name="connsiteX49" fmla="*/ 57626 w 60769"/>
                    <a:gd name="connsiteY49" fmla="*/ 48958 h 53340"/>
                    <a:gd name="connsiteX50" fmla="*/ 58007 w 60769"/>
                    <a:gd name="connsiteY50" fmla="*/ 46672 h 53340"/>
                    <a:gd name="connsiteX51" fmla="*/ 56864 w 60769"/>
                    <a:gd name="connsiteY51" fmla="*/ 44005 h 53340"/>
                    <a:gd name="connsiteX52" fmla="*/ 57626 w 60769"/>
                    <a:gd name="connsiteY52" fmla="*/ 40005 h 53340"/>
                    <a:gd name="connsiteX53" fmla="*/ 60769 w 60769"/>
                    <a:gd name="connsiteY53" fmla="*/ 33242 h 53340"/>
                    <a:gd name="connsiteX54" fmla="*/ 59626 w 60769"/>
                    <a:gd name="connsiteY54" fmla="*/ 30956 h 53340"/>
                    <a:gd name="connsiteX55" fmla="*/ 55721 w 60769"/>
                    <a:gd name="connsiteY55" fmla="*/ 28289 h 53340"/>
                    <a:gd name="connsiteX56" fmla="*/ 54959 w 60769"/>
                    <a:gd name="connsiteY56" fmla="*/ 25622 h 53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60769" h="53340">
                      <a:moveTo>
                        <a:pt x="55054" y="25527"/>
                      </a:moveTo>
                      <a:lnTo>
                        <a:pt x="48006" y="30004"/>
                      </a:lnTo>
                      <a:lnTo>
                        <a:pt x="43339" y="30480"/>
                      </a:lnTo>
                      <a:lnTo>
                        <a:pt x="44863" y="26861"/>
                      </a:lnTo>
                      <a:lnTo>
                        <a:pt x="40957" y="26003"/>
                      </a:lnTo>
                      <a:lnTo>
                        <a:pt x="40957" y="22860"/>
                      </a:lnTo>
                      <a:lnTo>
                        <a:pt x="39052" y="22003"/>
                      </a:lnTo>
                      <a:lnTo>
                        <a:pt x="35909" y="22479"/>
                      </a:lnTo>
                      <a:lnTo>
                        <a:pt x="29718" y="12192"/>
                      </a:lnTo>
                      <a:lnTo>
                        <a:pt x="27337" y="9906"/>
                      </a:lnTo>
                      <a:lnTo>
                        <a:pt x="23813" y="8572"/>
                      </a:lnTo>
                      <a:lnTo>
                        <a:pt x="24955" y="6287"/>
                      </a:lnTo>
                      <a:lnTo>
                        <a:pt x="20669" y="3143"/>
                      </a:lnTo>
                      <a:lnTo>
                        <a:pt x="17145" y="3143"/>
                      </a:lnTo>
                      <a:lnTo>
                        <a:pt x="16764" y="0"/>
                      </a:lnTo>
                      <a:lnTo>
                        <a:pt x="14383" y="1333"/>
                      </a:lnTo>
                      <a:lnTo>
                        <a:pt x="9715" y="2667"/>
                      </a:lnTo>
                      <a:lnTo>
                        <a:pt x="7810" y="4953"/>
                      </a:lnTo>
                      <a:lnTo>
                        <a:pt x="5429" y="8954"/>
                      </a:lnTo>
                      <a:lnTo>
                        <a:pt x="2286" y="12573"/>
                      </a:lnTo>
                      <a:lnTo>
                        <a:pt x="4191" y="14383"/>
                      </a:lnTo>
                      <a:lnTo>
                        <a:pt x="3429" y="15716"/>
                      </a:lnTo>
                      <a:lnTo>
                        <a:pt x="4572" y="18383"/>
                      </a:lnTo>
                      <a:lnTo>
                        <a:pt x="8477" y="19240"/>
                      </a:lnTo>
                      <a:lnTo>
                        <a:pt x="6096" y="22384"/>
                      </a:lnTo>
                      <a:lnTo>
                        <a:pt x="4572" y="26003"/>
                      </a:lnTo>
                      <a:lnTo>
                        <a:pt x="3048" y="27813"/>
                      </a:lnTo>
                      <a:lnTo>
                        <a:pt x="4191" y="29146"/>
                      </a:lnTo>
                      <a:lnTo>
                        <a:pt x="2667" y="31813"/>
                      </a:lnTo>
                      <a:lnTo>
                        <a:pt x="1905" y="36290"/>
                      </a:lnTo>
                      <a:lnTo>
                        <a:pt x="0" y="38576"/>
                      </a:lnTo>
                      <a:lnTo>
                        <a:pt x="3524" y="40862"/>
                      </a:lnTo>
                      <a:lnTo>
                        <a:pt x="14859" y="41720"/>
                      </a:lnTo>
                      <a:lnTo>
                        <a:pt x="14097" y="44005"/>
                      </a:lnTo>
                      <a:lnTo>
                        <a:pt x="15621" y="49435"/>
                      </a:lnTo>
                      <a:lnTo>
                        <a:pt x="16002" y="52102"/>
                      </a:lnTo>
                      <a:lnTo>
                        <a:pt x="15621" y="49435"/>
                      </a:lnTo>
                      <a:lnTo>
                        <a:pt x="20288" y="48101"/>
                      </a:lnTo>
                      <a:lnTo>
                        <a:pt x="23813" y="48958"/>
                      </a:lnTo>
                      <a:lnTo>
                        <a:pt x="25336" y="48482"/>
                      </a:lnTo>
                      <a:lnTo>
                        <a:pt x="28861" y="52102"/>
                      </a:lnTo>
                      <a:lnTo>
                        <a:pt x="30766" y="52959"/>
                      </a:lnTo>
                      <a:lnTo>
                        <a:pt x="33909" y="52483"/>
                      </a:lnTo>
                      <a:lnTo>
                        <a:pt x="35052" y="53340"/>
                      </a:lnTo>
                      <a:lnTo>
                        <a:pt x="36576" y="50197"/>
                      </a:lnTo>
                      <a:lnTo>
                        <a:pt x="39719" y="49339"/>
                      </a:lnTo>
                      <a:lnTo>
                        <a:pt x="45148" y="51625"/>
                      </a:lnTo>
                      <a:lnTo>
                        <a:pt x="49054" y="48958"/>
                      </a:lnTo>
                      <a:lnTo>
                        <a:pt x="55245" y="49435"/>
                      </a:lnTo>
                      <a:lnTo>
                        <a:pt x="57626" y="48958"/>
                      </a:lnTo>
                      <a:lnTo>
                        <a:pt x="58007" y="46672"/>
                      </a:lnTo>
                      <a:lnTo>
                        <a:pt x="56864" y="44005"/>
                      </a:lnTo>
                      <a:lnTo>
                        <a:pt x="57626" y="40005"/>
                      </a:lnTo>
                      <a:lnTo>
                        <a:pt x="60769" y="33242"/>
                      </a:lnTo>
                      <a:lnTo>
                        <a:pt x="59626" y="30956"/>
                      </a:lnTo>
                      <a:lnTo>
                        <a:pt x="55721" y="28289"/>
                      </a:lnTo>
                      <a:lnTo>
                        <a:pt x="54959" y="25622"/>
                      </a:lnTo>
                    </a:path>
                  </a:pathLst>
                </a:custGeom>
                <a:grpFill/>
                <a:ln w="9525" cap="flat">
                  <a:solidFill>
                    <a:srgbClr val="0E4063"/>
                  </a:solidFill>
                  <a:prstDash val="solid"/>
                  <a:miter/>
                </a:ln>
              </p:spPr>
              <p:txBody>
                <a:bodyPr rtlCol="0" anchor="ctr"/>
                <a:lstStyle/>
                <a:p>
                  <a:endParaRPr lang="en-GB"/>
                </a:p>
              </p:txBody>
            </p:sp>
            <p:sp>
              <p:nvSpPr>
                <p:cNvPr id="21" name="Freeform: Shape 343">
                  <a:extLst>
                    <a:ext uri="{FF2B5EF4-FFF2-40B4-BE49-F238E27FC236}">
                      <a16:creationId xmlns:a16="http://schemas.microsoft.com/office/drawing/2014/main" id="{227DA988-549C-3F08-3AFF-08800E57CF01}"/>
                    </a:ext>
                  </a:extLst>
                </p:cNvPr>
                <p:cNvSpPr/>
                <p:nvPr/>
              </p:nvSpPr>
              <p:spPr>
                <a:xfrm>
                  <a:off x="6212788" y="5269395"/>
                  <a:ext cx="57722" cy="96163"/>
                </a:xfrm>
                <a:custGeom>
                  <a:avLst/>
                  <a:gdLst>
                    <a:gd name="connsiteX0" fmla="*/ 21050 w 36861"/>
                    <a:gd name="connsiteY0" fmla="*/ 190 h 67532"/>
                    <a:gd name="connsiteX1" fmla="*/ 14002 w 36861"/>
                    <a:gd name="connsiteY1" fmla="*/ 2000 h 67532"/>
                    <a:gd name="connsiteX2" fmla="*/ 13621 w 36861"/>
                    <a:gd name="connsiteY2" fmla="*/ 1048 h 67532"/>
                    <a:gd name="connsiteX3" fmla="*/ 6572 w 36861"/>
                    <a:gd name="connsiteY3" fmla="*/ 8287 h 67532"/>
                    <a:gd name="connsiteX4" fmla="*/ 8477 w 36861"/>
                    <a:gd name="connsiteY4" fmla="*/ 9239 h 67532"/>
                    <a:gd name="connsiteX5" fmla="*/ 7334 w 36861"/>
                    <a:gd name="connsiteY5" fmla="*/ 12001 h 67532"/>
                    <a:gd name="connsiteX6" fmla="*/ 4953 w 36861"/>
                    <a:gd name="connsiteY6" fmla="*/ 11049 h 67532"/>
                    <a:gd name="connsiteX7" fmla="*/ 4953 w 36861"/>
                    <a:gd name="connsiteY7" fmla="*/ 16002 h 67532"/>
                    <a:gd name="connsiteX8" fmla="*/ 3429 w 36861"/>
                    <a:gd name="connsiteY8" fmla="*/ 16478 h 67532"/>
                    <a:gd name="connsiteX9" fmla="*/ 2286 w 36861"/>
                    <a:gd name="connsiteY9" fmla="*/ 20574 h 67532"/>
                    <a:gd name="connsiteX10" fmla="*/ 5429 w 36861"/>
                    <a:gd name="connsiteY10" fmla="*/ 24670 h 67532"/>
                    <a:gd name="connsiteX11" fmla="*/ 5048 w 36861"/>
                    <a:gd name="connsiteY11" fmla="*/ 26956 h 67532"/>
                    <a:gd name="connsiteX12" fmla="*/ 8192 w 36861"/>
                    <a:gd name="connsiteY12" fmla="*/ 28289 h 67532"/>
                    <a:gd name="connsiteX13" fmla="*/ 0 w 36861"/>
                    <a:gd name="connsiteY13" fmla="*/ 32861 h 67532"/>
                    <a:gd name="connsiteX14" fmla="*/ 1905 w 36861"/>
                    <a:gd name="connsiteY14" fmla="*/ 35623 h 67532"/>
                    <a:gd name="connsiteX15" fmla="*/ 1143 w 36861"/>
                    <a:gd name="connsiteY15" fmla="*/ 36957 h 67532"/>
                    <a:gd name="connsiteX16" fmla="*/ 1143 w 36861"/>
                    <a:gd name="connsiteY16" fmla="*/ 43720 h 67532"/>
                    <a:gd name="connsiteX17" fmla="*/ 381 w 36861"/>
                    <a:gd name="connsiteY17" fmla="*/ 46482 h 67532"/>
                    <a:gd name="connsiteX18" fmla="*/ 381 w 36861"/>
                    <a:gd name="connsiteY18" fmla="*/ 50101 h 67532"/>
                    <a:gd name="connsiteX19" fmla="*/ 1143 w 36861"/>
                    <a:gd name="connsiteY19" fmla="*/ 56483 h 67532"/>
                    <a:gd name="connsiteX20" fmla="*/ 2667 w 36861"/>
                    <a:gd name="connsiteY20" fmla="*/ 60960 h 67532"/>
                    <a:gd name="connsiteX21" fmla="*/ 4572 w 36861"/>
                    <a:gd name="connsiteY21" fmla="*/ 60484 h 67532"/>
                    <a:gd name="connsiteX22" fmla="*/ 8096 w 36861"/>
                    <a:gd name="connsiteY22" fmla="*/ 58198 h 67532"/>
                    <a:gd name="connsiteX23" fmla="*/ 12001 w 36861"/>
                    <a:gd name="connsiteY23" fmla="*/ 59055 h 67532"/>
                    <a:gd name="connsiteX24" fmla="*/ 14764 w 36861"/>
                    <a:gd name="connsiteY24" fmla="*/ 58579 h 67532"/>
                    <a:gd name="connsiteX25" fmla="*/ 18669 w 36861"/>
                    <a:gd name="connsiteY25" fmla="*/ 63055 h 67532"/>
                    <a:gd name="connsiteX26" fmla="*/ 29146 w 36861"/>
                    <a:gd name="connsiteY26" fmla="*/ 67532 h 67532"/>
                    <a:gd name="connsiteX27" fmla="*/ 31051 w 36861"/>
                    <a:gd name="connsiteY27" fmla="*/ 66675 h 67532"/>
                    <a:gd name="connsiteX28" fmla="*/ 32195 w 36861"/>
                    <a:gd name="connsiteY28" fmla="*/ 63532 h 67532"/>
                    <a:gd name="connsiteX29" fmla="*/ 33718 w 36861"/>
                    <a:gd name="connsiteY29" fmla="*/ 61722 h 67532"/>
                    <a:gd name="connsiteX30" fmla="*/ 32575 w 36861"/>
                    <a:gd name="connsiteY30" fmla="*/ 59912 h 67532"/>
                    <a:gd name="connsiteX31" fmla="*/ 33718 w 36861"/>
                    <a:gd name="connsiteY31" fmla="*/ 53626 h 67532"/>
                    <a:gd name="connsiteX32" fmla="*/ 36100 w 36861"/>
                    <a:gd name="connsiteY32" fmla="*/ 50863 h 67532"/>
                    <a:gd name="connsiteX33" fmla="*/ 36862 w 36861"/>
                    <a:gd name="connsiteY33" fmla="*/ 48101 h 67532"/>
                    <a:gd name="connsiteX34" fmla="*/ 35338 w 36861"/>
                    <a:gd name="connsiteY34" fmla="*/ 46768 h 67532"/>
                    <a:gd name="connsiteX35" fmla="*/ 34957 w 36861"/>
                    <a:gd name="connsiteY35" fmla="*/ 44005 h 67532"/>
                    <a:gd name="connsiteX36" fmla="*/ 36100 w 36861"/>
                    <a:gd name="connsiteY36" fmla="*/ 40386 h 67532"/>
                    <a:gd name="connsiteX37" fmla="*/ 36481 w 36861"/>
                    <a:gd name="connsiteY37" fmla="*/ 34480 h 67532"/>
                    <a:gd name="connsiteX38" fmla="*/ 34957 w 36861"/>
                    <a:gd name="connsiteY38" fmla="*/ 31337 h 67532"/>
                    <a:gd name="connsiteX39" fmla="*/ 36100 w 36861"/>
                    <a:gd name="connsiteY39" fmla="*/ 29528 h 67532"/>
                    <a:gd name="connsiteX40" fmla="*/ 34957 w 36861"/>
                    <a:gd name="connsiteY40" fmla="*/ 28194 h 67532"/>
                    <a:gd name="connsiteX41" fmla="*/ 33052 w 36861"/>
                    <a:gd name="connsiteY41" fmla="*/ 22288 h 67532"/>
                    <a:gd name="connsiteX42" fmla="*/ 33433 w 36861"/>
                    <a:gd name="connsiteY42" fmla="*/ 20003 h 67532"/>
                    <a:gd name="connsiteX43" fmla="*/ 31909 w 36861"/>
                    <a:gd name="connsiteY43" fmla="*/ 17240 h 67532"/>
                    <a:gd name="connsiteX44" fmla="*/ 32290 w 36861"/>
                    <a:gd name="connsiteY44" fmla="*/ 13145 h 67532"/>
                    <a:gd name="connsiteX45" fmla="*/ 30385 w 36861"/>
                    <a:gd name="connsiteY45" fmla="*/ 9525 h 67532"/>
                    <a:gd name="connsiteX46" fmla="*/ 30004 w 36861"/>
                    <a:gd name="connsiteY46" fmla="*/ 7239 h 67532"/>
                    <a:gd name="connsiteX47" fmla="*/ 28099 w 36861"/>
                    <a:gd name="connsiteY47" fmla="*/ 5429 h 67532"/>
                    <a:gd name="connsiteX48" fmla="*/ 24575 w 36861"/>
                    <a:gd name="connsiteY48" fmla="*/ 4096 h 67532"/>
                    <a:gd name="connsiteX49" fmla="*/ 23050 w 36861"/>
                    <a:gd name="connsiteY49" fmla="*/ 1333 h 67532"/>
                    <a:gd name="connsiteX50" fmla="*/ 21146 w 36861"/>
                    <a:gd name="connsiteY50" fmla="*/ 0 h 67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6861" h="67532">
                      <a:moveTo>
                        <a:pt x="21050" y="190"/>
                      </a:moveTo>
                      <a:lnTo>
                        <a:pt x="14002" y="2000"/>
                      </a:lnTo>
                      <a:lnTo>
                        <a:pt x="13621" y="1048"/>
                      </a:lnTo>
                      <a:lnTo>
                        <a:pt x="6572" y="8287"/>
                      </a:lnTo>
                      <a:lnTo>
                        <a:pt x="8477" y="9239"/>
                      </a:lnTo>
                      <a:lnTo>
                        <a:pt x="7334" y="12001"/>
                      </a:lnTo>
                      <a:lnTo>
                        <a:pt x="4953" y="11049"/>
                      </a:lnTo>
                      <a:lnTo>
                        <a:pt x="4953" y="16002"/>
                      </a:lnTo>
                      <a:lnTo>
                        <a:pt x="3429" y="16478"/>
                      </a:lnTo>
                      <a:lnTo>
                        <a:pt x="2286" y="20574"/>
                      </a:lnTo>
                      <a:lnTo>
                        <a:pt x="5429" y="24670"/>
                      </a:lnTo>
                      <a:lnTo>
                        <a:pt x="5048" y="26956"/>
                      </a:lnTo>
                      <a:lnTo>
                        <a:pt x="8192" y="28289"/>
                      </a:lnTo>
                      <a:lnTo>
                        <a:pt x="0" y="32861"/>
                      </a:lnTo>
                      <a:lnTo>
                        <a:pt x="1905" y="35623"/>
                      </a:lnTo>
                      <a:lnTo>
                        <a:pt x="1143" y="36957"/>
                      </a:lnTo>
                      <a:lnTo>
                        <a:pt x="1143" y="43720"/>
                      </a:lnTo>
                      <a:lnTo>
                        <a:pt x="381" y="46482"/>
                      </a:lnTo>
                      <a:lnTo>
                        <a:pt x="381" y="50101"/>
                      </a:lnTo>
                      <a:lnTo>
                        <a:pt x="1143" y="56483"/>
                      </a:lnTo>
                      <a:lnTo>
                        <a:pt x="2667" y="60960"/>
                      </a:lnTo>
                      <a:lnTo>
                        <a:pt x="4572" y="60484"/>
                      </a:lnTo>
                      <a:lnTo>
                        <a:pt x="8096" y="58198"/>
                      </a:lnTo>
                      <a:lnTo>
                        <a:pt x="12001" y="59055"/>
                      </a:lnTo>
                      <a:lnTo>
                        <a:pt x="14764" y="58579"/>
                      </a:lnTo>
                      <a:lnTo>
                        <a:pt x="18669" y="63055"/>
                      </a:lnTo>
                      <a:lnTo>
                        <a:pt x="29146" y="67532"/>
                      </a:lnTo>
                      <a:lnTo>
                        <a:pt x="31051" y="66675"/>
                      </a:lnTo>
                      <a:lnTo>
                        <a:pt x="32195" y="63532"/>
                      </a:lnTo>
                      <a:lnTo>
                        <a:pt x="33718" y="61722"/>
                      </a:lnTo>
                      <a:lnTo>
                        <a:pt x="32575" y="59912"/>
                      </a:lnTo>
                      <a:lnTo>
                        <a:pt x="33718" y="53626"/>
                      </a:lnTo>
                      <a:lnTo>
                        <a:pt x="36100" y="50863"/>
                      </a:lnTo>
                      <a:lnTo>
                        <a:pt x="36862" y="48101"/>
                      </a:lnTo>
                      <a:lnTo>
                        <a:pt x="35338" y="46768"/>
                      </a:lnTo>
                      <a:lnTo>
                        <a:pt x="34957" y="44005"/>
                      </a:lnTo>
                      <a:lnTo>
                        <a:pt x="36100" y="40386"/>
                      </a:lnTo>
                      <a:lnTo>
                        <a:pt x="36481" y="34480"/>
                      </a:lnTo>
                      <a:lnTo>
                        <a:pt x="34957" y="31337"/>
                      </a:lnTo>
                      <a:lnTo>
                        <a:pt x="36100" y="29528"/>
                      </a:lnTo>
                      <a:lnTo>
                        <a:pt x="34957" y="28194"/>
                      </a:lnTo>
                      <a:lnTo>
                        <a:pt x="33052" y="22288"/>
                      </a:lnTo>
                      <a:lnTo>
                        <a:pt x="33433" y="20003"/>
                      </a:lnTo>
                      <a:lnTo>
                        <a:pt x="31909" y="17240"/>
                      </a:lnTo>
                      <a:lnTo>
                        <a:pt x="32290" y="13145"/>
                      </a:lnTo>
                      <a:lnTo>
                        <a:pt x="30385" y="9525"/>
                      </a:lnTo>
                      <a:lnTo>
                        <a:pt x="30004" y="7239"/>
                      </a:lnTo>
                      <a:lnTo>
                        <a:pt x="28099" y="5429"/>
                      </a:lnTo>
                      <a:lnTo>
                        <a:pt x="24575" y="4096"/>
                      </a:lnTo>
                      <a:lnTo>
                        <a:pt x="23050" y="1333"/>
                      </a:lnTo>
                      <a:lnTo>
                        <a:pt x="21146" y="0"/>
                      </a:lnTo>
                    </a:path>
                  </a:pathLst>
                </a:custGeom>
                <a:grpFill/>
                <a:ln w="9525" cap="flat">
                  <a:solidFill>
                    <a:srgbClr val="0E4063"/>
                  </a:solidFill>
                  <a:prstDash val="solid"/>
                  <a:miter/>
                </a:ln>
              </p:spPr>
              <p:txBody>
                <a:bodyPr rtlCol="0" anchor="ctr"/>
                <a:lstStyle/>
                <a:p>
                  <a:endParaRPr lang="en-GB"/>
                </a:p>
              </p:txBody>
            </p:sp>
            <p:sp>
              <p:nvSpPr>
                <p:cNvPr id="22" name="Freeform: Shape 346">
                  <a:extLst>
                    <a:ext uri="{FF2B5EF4-FFF2-40B4-BE49-F238E27FC236}">
                      <a16:creationId xmlns:a16="http://schemas.microsoft.com/office/drawing/2014/main" id="{C4518BF3-0A0B-450A-DF22-30B86CB3D62E}"/>
                    </a:ext>
                  </a:extLst>
                </p:cNvPr>
                <p:cNvSpPr/>
                <p:nvPr/>
              </p:nvSpPr>
              <p:spPr>
                <a:xfrm>
                  <a:off x="5551431" y="5246202"/>
                  <a:ext cx="286974" cy="442839"/>
                </a:xfrm>
                <a:custGeom>
                  <a:avLst/>
                  <a:gdLst>
                    <a:gd name="connsiteX0" fmla="*/ 93059 w 183260"/>
                    <a:gd name="connsiteY0" fmla="*/ 7239 h 310991"/>
                    <a:gd name="connsiteX1" fmla="*/ 88011 w 183260"/>
                    <a:gd name="connsiteY1" fmla="*/ 3620 h 310991"/>
                    <a:gd name="connsiteX2" fmla="*/ 84487 w 183260"/>
                    <a:gd name="connsiteY2" fmla="*/ 0 h 310991"/>
                    <a:gd name="connsiteX3" fmla="*/ 79438 w 183260"/>
                    <a:gd name="connsiteY3" fmla="*/ 476 h 310991"/>
                    <a:gd name="connsiteX4" fmla="*/ 78676 w 183260"/>
                    <a:gd name="connsiteY4" fmla="*/ 3620 h 310991"/>
                    <a:gd name="connsiteX5" fmla="*/ 79438 w 183260"/>
                    <a:gd name="connsiteY5" fmla="*/ 5906 h 310991"/>
                    <a:gd name="connsiteX6" fmla="*/ 77057 w 183260"/>
                    <a:gd name="connsiteY6" fmla="*/ 8192 h 310991"/>
                    <a:gd name="connsiteX7" fmla="*/ 77057 w 183260"/>
                    <a:gd name="connsiteY7" fmla="*/ 12287 h 310991"/>
                    <a:gd name="connsiteX8" fmla="*/ 76295 w 183260"/>
                    <a:gd name="connsiteY8" fmla="*/ 17241 h 310991"/>
                    <a:gd name="connsiteX9" fmla="*/ 78676 w 183260"/>
                    <a:gd name="connsiteY9" fmla="*/ 19050 h 310991"/>
                    <a:gd name="connsiteX10" fmla="*/ 80200 w 183260"/>
                    <a:gd name="connsiteY10" fmla="*/ 24479 h 310991"/>
                    <a:gd name="connsiteX11" fmla="*/ 79057 w 183260"/>
                    <a:gd name="connsiteY11" fmla="*/ 29909 h 310991"/>
                    <a:gd name="connsiteX12" fmla="*/ 80200 w 183260"/>
                    <a:gd name="connsiteY12" fmla="*/ 31718 h 310991"/>
                    <a:gd name="connsiteX13" fmla="*/ 82963 w 183260"/>
                    <a:gd name="connsiteY13" fmla="*/ 32195 h 310991"/>
                    <a:gd name="connsiteX14" fmla="*/ 81058 w 183260"/>
                    <a:gd name="connsiteY14" fmla="*/ 34957 h 310991"/>
                    <a:gd name="connsiteX15" fmla="*/ 81439 w 183260"/>
                    <a:gd name="connsiteY15" fmla="*/ 39529 h 310991"/>
                    <a:gd name="connsiteX16" fmla="*/ 76009 w 183260"/>
                    <a:gd name="connsiteY16" fmla="*/ 39529 h 310991"/>
                    <a:gd name="connsiteX17" fmla="*/ 72104 w 183260"/>
                    <a:gd name="connsiteY17" fmla="*/ 44101 h 310991"/>
                    <a:gd name="connsiteX18" fmla="*/ 74867 w 183260"/>
                    <a:gd name="connsiteY18" fmla="*/ 46387 h 310991"/>
                    <a:gd name="connsiteX19" fmla="*/ 74867 w 183260"/>
                    <a:gd name="connsiteY19" fmla="*/ 52292 h 310991"/>
                    <a:gd name="connsiteX20" fmla="*/ 73723 w 183260"/>
                    <a:gd name="connsiteY20" fmla="*/ 55055 h 310991"/>
                    <a:gd name="connsiteX21" fmla="*/ 73342 w 183260"/>
                    <a:gd name="connsiteY21" fmla="*/ 59627 h 310991"/>
                    <a:gd name="connsiteX22" fmla="*/ 78010 w 183260"/>
                    <a:gd name="connsiteY22" fmla="*/ 58293 h 310991"/>
                    <a:gd name="connsiteX23" fmla="*/ 78391 w 183260"/>
                    <a:gd name="connsiteY23" fmla="*/ 60103 h 310991"/>
                    <a:gd name="connsiteX24" fmla="*/ 77629 w 183260"/>
                    <a:gd name="connsiteY24" fmla="*/ 63722 h 310991"/>
                    <a:gd name="connsiteX25" fmla="*/ 75247 w 183260"/>
                    <a:gd name="connsiteY25" fmla="*/ 69152 h 310991"/>
                    <a:gd name="connsiteX26" fmla="*/ 70580 w 183260"/>
                    <a:gd name="connsiteY26" fmla="*/ 71914 h 310991"/>
                    <a:gd name="connsiteX27" fmla="*/ 68675 w 183260"/>
                    <a:gd name="connsiteY27" fmla="*/ 69152 h 310991"/>
                    <a:gd name="connsiteX28" fmla="*/ 65532 w 183260"/>
                    <a:gd name="connsiteY28" fmla="*/ 68675 h 310991"/>
                    <a:gd name="connsiteX29" fmla="*/ 58102 w 183260"/>
                    <a:gd name="connsiteY29" fmla="*/ 64103 h 310991"/>
                    <a:gd name="connsiteX30" fmla="*/ 55340 w 183260"/>
                    <a:gd name="connsiteY30" fmla="*/ 63627 h 310991"/>
                    <a:gd name="connsiteX31" fmla="*/ 48292 w 183260"/>
                    <a:gd name="connsiteY31" fmla="*/ 65913 h 310991"/>
                    <a:gd name="connsiteX32" fmla="*/ 44767 w 183260"/>
                    <a:gd name="connsiteY32" fmla="*/ 65437 h 310991"/>
                    <a:gd name="connsiteX33" fmla="*/ 44386 w 183260"/>
                    <a:gd name="connsiteY33" fmla="*/ 67247 h 310991"/>
                    <a:gd name="connsiteX34" fmla="*/ 41624 w 183260"/>
                    <a:gd name="connsiteY34" fmla="*/ 66294 h 310991"/>
                    <a:gd name="connsiteX35" fmla="*/ 39243 w 183260"/>
                    <a:gd name="connsiteY35" fmla="*/ 71247 h 310991"/>
                    <a:gd name="connsiteX36" fmla="*/ 39624 w 183260"/>
                    <a:gd name="connsiteY36" fmla="*/ 73057 h 310991"/>
                    <a:gd name="connsiteX37" fmla="*/ 38100 w 183260"/>
                    <a:gd name="connsiteY37" fmla="*/ 74391 h 310991"/>
                    <a:gd name="connsiteX38" fmla="*/ 35338 w 183260"/>
                    <a:gd name="connsiteY38" fmla="*/ 74391 h 310991"/>
                    <a:gd name="connsiteX39" fmla="*/ 33814 w 183260"/>
                    <a:gd name="connsiteY39" fmla="*/ 80677 h 310991"/>
                    <a:gd name="connsiteX40" fmla="*/ 29908 w 183260"/>
                    <a:gd name="connsiteY40" fmla="*/ 87916 h 310991"/>
                    <a:gd name="connsiteX41" fmla="*/ 28765 w 183260"/>
                    <a:gd name="connsiteY41" fmla="*/ 92393 h 310991"/>
                    <a:gd name="connsiteX42" fmla="*/ 26860 w 183260"/>
                    <a:gd name="connsiteY42" fmla="*/ 92393 h 310991"/>
                    <a:gd name="connsiteX43" fmla="*/ 19431 w 183260"/>
                    <a:gd name="connsiteY43" fmla="*/ 90107 h 310991"/>
                    <a:gd name="connsiteX44" fmla="*/ 15907 w 183260"/>
                    <a:gd name="connsiteY44" fmla="*/ 91916 h 310991"/>
                    <a:gd name="connsiteX45" fmla="*/ 9715 w 183260"/>
                    <a:gd name="connsiteY45" fmla="*/ 93726 h 310991"/>
                    <a:gd name="connsiteX46" fmla="*/ 1905 w 183260"/>
                    <a:gd name="connsiteY46" fmla="*/ 94583 h 310991"/>
                    <a:gd name="connsiteX47" fmla="*/ 1524 w 183260"/>
                    <a:gd name="connsiteY47" fmla="*/ 100013 h 310991"/>
                    <a:gd name="connsiteX48" fmla="*/ 0 w 183260"/>
                    <a:gd name="connsiteY48" fmla="*/ 102680 h 310991"/>
                    <a:gd name="connsiteX49" fmla="*/ 8192 w 183260"/>
                    <a:gd name="connsiteY49" fmla="*/ 110776 h 310991"/>
                    <a:gd name="connsiteX50" fmla="*/ 12097 w 183260"/>
                    <a:gd name="connsiteY50" fmla="*/ 112586 h 310991"/>
                    <a:gd name="connsiteX51" fmla="*/ 11716 w 183260"/>
                    <a:gd name="connsiteY51" fmla="*/ 119349 h 310991"/>
                    <a:gd name="connsiteX52" fmla="*/ 10954 w 183260"/>
                    <a:gd name="connsiteY52" fmla="*/ 122016 h 310991"/>
                    <a:gd name="connsiteX53" fmla="*/ 12859 w 183260"/>
                    <a:gd name="connsiteY53" fmla="*/ 128302 h 310991"/>
                    <a:gd name="connsiteX54" fmla="*/ 19050 w 183260"/>
                    <a:gd name="connsiteY54" fmla="*/ 139160 h 310991"/>
                    <a:gd name="connsiteX55" fmla="*/ 18669 w 183260"/>
                    <a:gd name="connsiteY55" fmla="*/ 141827 h 310991"/>
                    <a:gd name="connsiteX56" fmla="*/ 16288 w 183260"/>
                    <a:gd name="connsiteY56" fmla="*/ 149543 h 310991"/>
                    <a:gd name="connsiteX57" fmla="*/ 17050 w 183260"/>
                    <a:gd name="connsiteY57" fmla="*/ 151829 h 310991"/>
                    <a:gd name="connsiteX58" fmla="*/ 14668 w 183260"/>
                    <a:gd name="connsiteY58" fmla="*/ 158591 h 310991"/>
                    <a:gd name="connsiteX59" fmla="*/ 14668 w 183260"/>
                    <a:gd name="connsiteY59" fmla="*/ 160877 h 310991"/>
                    <a:gd name="connsiteX60" fmla="*/ 17812 w 183260"/>
                    <a:gd name="connsiteY60" fmla="*/ 160877 h 310991"/>
                    <a:gd name="connsiteX61" fmla="*/ 25241 w 183260"/>
                    <a:gd name="connsiteY61" fmla="*/ 162211 h 310991"/>
                    <a:gd name="connsiteX62" fmla="*/ 32290 w 183260"/>
                    <a:gd name="connsiteY62" fmla="*/ 168497 h 310991"/>
                    <a:gd name="connsiteX63" fmla="*/ 29908 w 183260"/>
                    <a:gd name="connsiteY63" fmla="*/ 171641 h 310991"/>
                    <a:gd name="connsiteX64" fmla="*/ 31813 w 183260"/>
                    <a:gd name="connsiteY64" fmla="*/ 179356 h 310991"/>
                    <a:gd name="connsiteX65" fmla="*/ 28289 w 183260"/>
                    <a:gd name="connsiteY65" fmla="*/ 184309 h 310991"/>
                    <a:gd name="connsiteX66" fmla="*/ 26765 w 183260"/>
                    <a:gd name="connsiteY66" fmla="*/ 187452 h 310991"/>
                    <a:gd name="connsiteX67" fmla="*/ 28289 w 183260"/>
                    <a:gd name="connsiteY67" fmla="*/ 192405 h 310991"/>
                    <a:gd name="connsiteX68" fmla="*/ 31051 w 183260"/>
                    <a:gd name="connsiteY68" fmla="*/ 196025 h 310991"/>
                    <a:gd name="connsiteX69" fmla="*/ 30671 w 183260"/>
                    <a:gd name="connsiteY69" fmla="*/ 200120 h 310991"/>
                    <a:gd name="connsiteX70" fmla="*/ 31432 w 183260"/>
                    <a:gd name="connsiteY70" fmla="*/ 205074 h 310991"/>
                    <a:gd name="connsiteX71" fmla="*/ 30289 w 183260"/>
                    <a:gd name="connsiteY71" fmla="*/ 207741 h 310991"/>
                    <a:gd name="connsiteX72" fmla="*/ 29146 w 183260"/>
                    <a:gd name="connsiteY72" fmla="*/ 219933 h 310991"/>
                    <a:gd name="connsiteX73" fmla="*/ 28004 w 183260"/>
                    <a:gd name="connsiteY73" fmla="*/ 226219 h 310991"/>
                    <a:gd name="connsiteX74" fmla="*/ 29527 w 183260"/>
                    <a:gd name="connsiteY74" fmla="*/ 229838 h 310991"/>
                    <a:gd name="connsiteX75" fmla="*/ 29146 w 183260"/>
                    <a:gd name="connsiteY75" fmla="*/ 232505 h 310991"/>
                    <a:gd name="connsiteX76" fmla="*/ 35338 w 183260"/>
                    <a:gd name="connsiteY76" fmla="*/ 232029 h 310991"/>
                    <a:gd name="connsiteX77" fmla="*/ 35338 w 183260"/>
                    <a:gd name="connsiteY77" fmla="*/ 233363 h 310991"/>
                    <a:gd name="connsiteX78" fmla="*/ 40767 w 183260"/>
                    <a:gd name="connsiteY78" fmla="*/ 237458 h 310991"/>
                    <a:gd name="connsiteX79" fmla="*/ 43529 w 183260"/>
                    <a:gd name="connsiteY79" fmla="*/ 237935 h 310991"/>
                    <a:gd name="connsiteX80" fmla="*/ 45053 w 183260"/>
                    <a:gd name="connsiteY80" fmla="*/ 239268 h 310991"/>
                    <a:gd name="connsiteX81" fmla="*/ 41910 w 183260"/>
                    <a:gd name="connsiteY81" fmla="*/ 241935 h 310991"/>
                    <a:gd name="connsiteX82" fmla="*/ 43053 w 183260"/>
                    <a:gd name="connsiteY82" fmla="*/ 246412 h 310991"/>
                    <a:gd name="connsiteX83" fmla="*/ 44958 w 183260"/>
                    <a:gd name="connsiteY83" fmla="*/ 247745 h 310991"/>
                    <a:gd name="connsiteX84" fmla="*/ 45720 w 183260"/>
                    <a:gd name="connsiteY84" fmla="*/ 250889 h 310991"/>
                    <a:gd name="connsiteX85" fmla="*/ 39910 w 183260"/>
                    <a:gd name="connsiteY85" fmla="*/ 252699 h 310991"/>
                    <a:gd name="connsiteX86" fmla="*/ 42291 w 183260"/>
                    <a:gd name="connsiteY86" fmla="*/ 255366 h 310991"/>
                    <a:gd name="connsiteX87" fmla="*/ 39529 w 183260"/>
                    <a:gd name="connsiteY87" fmla="*/ 255842 h 310991"/>
                    <a:gd name="connsiteX88" fmla="*/ 36385 w 183260"/>
                    <a:gd name="connsiteY88" fmla="*/ 254032 h 310991"/>
                    <a:gd name="connsiteX89" fmla="*/ 34861 w 183260"/>
                    <a:gd name="connsiteY89" fmla="*/ 254508 h 310991"/>
                    <a:gd name="connsiteX90" fmla="*/ 30956 w 183260"/>
                    <a:gd name="connsiteY90" fmla="*/ 258128 h 310991"/>
                    <a:gd name="connsiteX91" fmla="*/ 32861 w 183260"/>
                    <a:gd name="connsiteY91" fmla="*/ 263938 h 310991"/>
                    <a:gd name="connsiteX92" fmla="*/ 35623 w 183260"/>
                    <a:gd name="connsiteY92" fmla="*/ 267558 h 310991"/>
                    <a:gd name="connsiteX93" fmla="*/ 35242 w 183260"/>
                    <a:gd name="connsiteY93" fmla="*/ 270225 h 310991"/>
                    <a:gd name="connsiteX94" fmla="*/ 38005 w 183260"/>
                    <a:gd name="connsiteY94" fmla="*/ 272510 h 310991"/>
                    <a:gd name="connsiteX95" fmla="*/ 41148 w 183260"/>
                    <a:gd name="connsiteY95" fmla="*/ 272510 h 310991"/>
                    <a:gd name="connsiteX96" fmla="*/ 43053 w 183260"/>
                    <a:gd name="connsiteY96" fmla="*/ 273368 h 310991"/>
                    <a:gd name="connsiteX97" fmla="*/ 42291 w 183260"/>
                    <a:gd name="connsiteY97" fmla="*/ 276035 h 310991"/>
                    <a:gd name="connsiteX98" fmla="*/ 38767 w 183260"/>
                    <a:gd name="connsiteY98" fmla="*/ 278702 h 310991"/>
                    <a:gd name="connsiteX99" fmla="*/ 38386 w 183260"/>
                    <a:gd name="connsiteY99" fmla="*/ 281369 h 310991"/>
                    <a:gd name="connsiteX100" fmla="*/ 36862 w 183260"/>
                    <a:gd name="connsiteY100" fmla="*/ 283655 h 310991"/>
                    <a:gd name="connsiteX101" fmla="*/ 36862 w 183260"/>
                    <a:gd name="connsiteY101" fmla="*/ 285464 h 310991"/>
                    <a:gd name="connsiteX102" fmla="*/ 35338 w 183260"/>
                    <a:gd name="connsiteY102" fmla="*/ 288608 h 310991"/>
                    <a:gd name="connsiteX103" fmla="*/ 38481 w 183260"/>
                    <a:gd name="connsiteY103" fmla="*/ 288608 h 310991"/>
                    <a:gd name="connsiteX104" fmla="*/ 41243 w 183260"/>
                    <a:gd name="connsiteY104" fmla="*/ 291275 h 310991"/>
                    <a:gd name="connsiteX105" fmla="*/ 46292 w 183260"/>
                    <a:gd name="connsiteY105" fmla="*/ 290417 h 310991"/>
                    <a:gd name="connsiteX106" fmla="*/ 46672 w 183260"/>
                    <a:gd name="connsiteY106" fmla="*/ 292227 h 310991"/>
                    <a:gd name="connsiteX107" fmla="*/ 50197 w 183260"/>
                    <a:gd name="connsiteY107" fmla="*/ 292227 h 310991"/>
                    <a:gd name="connsiteX108" fmla="*/ 52102 w 183260"/>
                    <a:gd name="connsiteY108" fmla="*/ 288227 h 310991"/>
                    <a:gd name="connsiteX109" fmla="*/ 52102 w 183260"/>
                    <a:gd name="connsiteY109" fmla="*/ 285941 h 310991"/>
                    <a:gd name="connsiteX110" fmla="*/ 56388 w 183260"/>
                    <a:gd name="connsiteY110" fmla="*/ 286798 h 310991"/>
                    <a:gd name="connsiteX111" fmla="*/ 63055 w 183260"/>
                    <a:gd name="connsiteY111" fmla="*/ 282797 h 310991"/>
                    <a:gd name="connsiteX112" fmla="*/ 65437 w 183260"/>
                    <a:gd name="connsiteY112" fmla="*/ 283274 h 310991"/>
                    <a:gd name="connsiteX113" fmla="*/ 70866 w 183260"/>
                    <a:gd name="connsiteY113" fmla="*/ 280607 h 310991"/>
                    <a:gd name="connsiteX114" fmla="*/ 72771 w 183260"/>
                    <a:gd name="connsiteY114" fmla="*/ 281940 h 310991"/>
                    <a:gd name="connsiteX115" fmla="*/ 72390 w 183260"/>
                    <a:gd name="connsiteY115" fmla="*/ 284226 h 310991"/>
                    <a:gd name="connsiteX116" fmla="*/ 73533 w 183260"/>
                    <a:gd name="connsiteY116" fmla="*/ 286512 h 310991"/>
                    <a:gd name="connsiteX117" fmla="*/ 75438 w 183260"/>
                    <a:gd name="connsiteY117" fmla="*/ 287369 h 310991"/>
                    <a:gd name="connsiteX118" fmla="*/ 76581 w 183260"/>
                    <a:gd name="connsiteY118" fmla="*/ 290036 h 310991"/>
                    <a:gd name="connsiteX119" fmla="*/ 75819 w 183260"/>
                    <a:gd name="connsiteY119" fmla="*/ 291370 h 310991"/>
                    <a:gd name="connsiteX120" fmla="*/ 76962 w 183260"/>
                    <a:gd name="connsiteY120" fmla="*/ 293656 h 310991"/>
                    <a:gd name="connsiteX121" fmla="*/ 80105 w 183260"/>
                    <a:gd name="connsiteY121" fmla="*/ 294513 h 310991"/>
                    <a:gd name="connsiteX122" fmla="*/ 82010 w 183260"/>
                    <a:gd name="connsiteY122" fmla="*/ 293180 h 310991"/>
                    <a:gd name="connsiteX123" fmla="*/ 87439 w 183260"/>
                    <a:gd name="connsiteY123" fmla="*/ 294989 h 310991"/>
                    <a:gd name="connsiteX124" fmla="*/ 88582 w 183260"/>
                    <a:gd name="connsiteY124" fmla="*/ 299466 h 310991"/>
                    <a:gd name="connsiteX125" fmla="*/ 88582 w 183260"/>
                    <a:gd name="connsiteY125" fmla="*/ 302133 h 310991"/>
                    <a:gd name="connsiteX126" fmla="*/ 91726 w 183260"/>
                    <a:gd name="connsiteY126" fmla="*/ 305276 h 310991"/>
                    <a:gd name="connsiteX127" fmla="*/ 92107 w 183260"/>
                    <a:gd name="connsiteY127" fmla="*/ 306610 h 310991"/>
                    <a:gd name="connsiteX128" fmla="*/ 95250 w 183260"/>
                    <a:gd name="connsiteY128" fmla="*/ 306134 h 310991"/>
                    <a:gd name="connsiteX129" fmla="*/ 98774 w 183260"/>
                    <a:gd name="connsiteY129" fmla="*/ 307467 h 310991"/>
                    <a:gd name="connsiteX130" fmla="*/ 99155 w 183260"/>
                    <a:gd name="connsiteY130" fmla="*/ 308325 h 310991"/>
                    <a:gd name="connsiteX131" fmla="*/ 99155 w 183260"/>
                    <a:gd name="connsiteY131" fmla="*/ 308801 h 310991"/>
                    <a:gd name="connsiteX132" fmla="*/ 101060 w 183260"/>
                    <a:gd name="connsiteY132" fmla="*/ 310134 h 310991"/>
                    <a:gd name="connsiteX133" fmla="*/ 102584 w 183260"/>
                    <a:gd name="connsiteY133" fmla="*/ 310991 h 310991"/>
                    <a:gd name="connsiteX134" fmla="*/ 102965 w 183260"/>
                    <a:gd name="connsiteY134" fmla="*/ 310991 h 310991"/>
                    <a:gd name="connsiteX135" fmla="*/ 105727 w 183260"/>
                    <a:gd name="connsiteY135" fmla="*/ 310134 h 310991"/>
                    <a:gd name="connsiteX136" fmla="*/ 108490 w 183260"/>
                    <a:gd name="connsiteY136" fmla="*/ 306515 h 310991"/>
                    <a:gd name="connsiteX137" fmla="*/ 108871 w 183260"/>
                    <a:gd name="connsiteY137" fmla="*/ 303371 h 310991"/>
                    <a:gd name="connsiteX138" fmla="*/ 113157 w 183260"/>
                    <a:gd name="connsiteY138" fmla="*/ 297942 h 310991"/>
                    <a:gd name="connsiteX139" fmla="*/ 115538 w 183260"/>
                    <a:gd name="connsiteY139" fmla="*/ 299276 h 310991"/>
                    <a:gd name="connsiteX140" fmla="*/ 116300 w 183260"/>
                    <a:gd name="connsiteY140" fmla="*/ 295656 h 310991"/>
                    <a:gd name="connsiteX141" fmla="*/ 120205 w 183260"/>
                    <a:gd name="connsiteY141" fmla="*/ 296990 h 310991"/>
                    <a:gd name="connsiteX142" fmla="*/ 123349 w 183260"/>
                    <a:gd name="connsiteY142" fmla="*/ 295656 h 310991"/>
                    <a:gd name="connsiteX143" fmla="*/ 125730 w 183260"/>
                    <a:gd name="connsiteY143" fmla="*/ 296990 h 310991"/>
                    <a:gd name="connsiteX144" fmla="*/ 128492 w 183260"/>
                    <a:gd name="connsiteY144" fmla="*/ 296990 h 310991"/>
                    <a:gd name="connsiteX145" fmla="*/ 129635 w 183260"/>
                    <a:gd name="connsiteY145" fmla="*/ 293846 h 310991"/>
                    <a:gd name="connsiteX146" fmla="*/ 131540 w 183260"/>
                    <a:gd name="connsiteY146" fmla="*/ 293370 h 310991"/>
                    <a:gd name="connsiteX147" fmla="*/ 133064 w 183260"/>
                    <a:gd name="connsiteY147" fmla="*/ 295180 h 310991"/>
                    <a:gd name="connsiteX148" fmla="*/ 135446 w 183260"/>
                    <a:gd name="connsiteY148" fmla="*/ 293370 h 310991"/>
                    <a:gd name="connsiteX149" fmla="*/ 136588 w 183260"/>
                    <a:gd name="connsiteY149" fmla="*/ 291084 h 310991"/>
                    <a:gd name="connsiteX150" fmla="*/ 140875 w 183260"/>
                    <a:gd name="connsiteY150" fmla="*/ 295085 h 310991"/>
                    <a:gd name="connsiteX151" fmla="*/ 143256 w 183260"/>
                    <a:gd name="connsiteY151" fmla="*/ 295085 h 310991"/>
                    <a:gd name="connsiteX152" fmla="*/ 144780 w 183260"/>
                    <a:gd name="connsiteY152" fmla="*/ 297752 h 310991"/>
                    <a:gd name="connsiteX153" fmla="*/ 148685 w 183260"/>
                    <a:gd name="connsiteY153" fmla="*/ 297752 h 310991"/>
                    <a:gd name="connsiteX154" fmla="*/ 149447 w 183260"/>
                    <a:gd name="connsiteY154" fmla="*/ 296418 h 310991"/>
                    <a:gd name="connsiteX155" fmla="*/ 152209 w 183260"/>
                    <a:gd name="connsiteY155" fmla="*/ 291465 h 310991"/>
                    <a:gd name="connsiteX156" fmla="*/ 151067 w 183260"/>
                    <a:gd name="connsiteY156" fmla="*/ 290608 h 310991"/>
                    <a:gd name="connsiteX157" fmla="*/ 147161 w 183260"/>
                    <a:gd name="connsiteY157" fmla="*/ 290132 h 310991"/>
                    <a:gd name="connsiteX158" fmla="*/ 146780 w 183260"/>
                    <a:gd name="connsiteY158" fmla="*/ 285655 h 310991"/>
                    <a:gd name="connsiteX159" fmla="*/ 142875 w 183260"/>
                    <a:gd name="connsiteY159" fmla="*/ 283369 h 310991"/>
                    <a:gd name="connsiteX160" fmla="*/ 141732 w 183260"/>
                    <a:gd name="connsiteY160" fmla="*/ 280702 h 310991"/>
                    <a:gd name="connsiteX161" fmla="*/ 143637 w 183260"/>
                    <a:gd name="connsiteY161" fmla="*/ 274892 h 310991"/>
                    <a:gd name="connsiteX162" fmla="*/ 141732 w 183260"/>
                    <a:gd name="connsiteY162" fmla="*/ 274034 h 310991"/>
                    <a:gd name="connsiteX163" fmla="*/ 144113 w 183260"/>
                    <a:gd name="connsiteY163" fmla="*/ 269939 h 310991"/>
                    <a:gd name="connsiteX164" fmla="*/ 144113 w 183260"/>
                    <a:gd name="connsiteY164" fmla="*/ 266319 h 310991"/>
                    <a:gd name="connsiteX165" fmla="*/ 141351 w 183260"/>
                    <a:gd name="connsiteY165" fmla="*/ 264033 h 310991"/>
                    <a:gd name="connsiteX166" fmla="*/ 140589 w 183260"/>
                    <a:gd name="connsiteY166" fmla="*/ 259556 h 310991"/>
                    <a:gd name="connsiteX167" fmla="*/ 141732 w 183260"/>
                    <a:gd name="connsiteY167" fmla="*/ 257747 h 310991"/>
                    <a:gd name="connsiteX168" fmla="*/ 143637 w 183260"/>
                    <a:gd name="connsiteY168" fmla="*/ 257270 h 310991"/>
                    <a:gd name="connsiteX169" fmla="*/ 143256 w 183260"/>
                    <a:gd name="connsiteY169" fmla="*/ 253651 h 310991"/>
                    <a:gd name="connsiteX170" fmla="*/ 142494 w 183260"/>
                    <a:gd name="connsiteY170" fmla="*/ 250031 h 310991"/>
                    <a:gd name="connsiteX171" fmla="*/ 137446 w 183260"/>
                    <a:gd name="connsiteY171" fmla="*/ 248698 h 310991"/>
                    <a:gd name="connsiteX172" fmla="*/ 134684 w 183260"/>
                    <a:gd name="connsiteY172" fmla="*/ 247364 h 310991"/>
                    <a:gd name="connsiteX173" fmla="*/ 134684 w 183260"/>
                    <a:gd name="connsiteY173" fmla="*/ 246031 h 310991"/>
                    <a:gd name="connsiteX174" fmla="*/ 127635 w 183260"/>
                    <a:gd name="connsiteY174" fmla="*/ 244221 h 310991"/>
                    <a:gd name="connsiteX175" fmla="*/ 127254 w 183260"/>
                    <a:gd name="connsiteY175" fmla="*/ 240125 h 310991"/>
                    <a:gd name="connsiteX176" fmla="*/ 124111 w 183260"/>
                    <a:gd name="connsiteY176" fmla="*/ 237458 h 310991"/>
                    <a:gd name="connsiteX177" fmla="*/ 121729 w 183260"/>
                    <a:gd name="connsiteY177" fmla="*/ 238316 h 310991"/>
                    <a:gd name="connsiteX178" fmla="*/ 119825 w 183260"/>
                    <a:gd name="connsiteY178" fmla="*/ 237839 h 310991"/>
                    <a:gd name="connsiteX179" fmla="*/ 117919 w 183260"/>
                    <a:gd name="connsiteY179" fmla="*/ 234220 h 310991"/>
                    <a:gd name="connsiteX180" fmla="*/ 117538 w 183260"/>
                    <a:gd name="connsiteY180" fmla="*/ 230600 h 310991"/>
                    <a:gd name="connsiteX181" fmla="*/ 114776 w 183260"/>
                    <a:gd name="connsiteY181" fmla="*/ 226981 h 310991"/>
                    <a:gd name="connsiteX182" fmla="*/ 112871 w 183260"/>
                    <a:gd name="connsiteY182" fmla="*/ 225647 h 310991"/>
                    <a:gd name="connsiteX183" fmla="*/ 114014 w 183260"/>
                    <a:gd name="connsiteY183" fmla="*/ 222980 h 310991"/>
                    <a:gd name="connsiteX184" fmla="*/ 116776 w 183260"/>
                    <a:gd name="connsiteY184" fmla="*/ 221171 h 310991"/>
                    <a:gd name="connsiteX185" fmla="*/ 118300 w 183260"/>
                    <a:gd name="connsiteY185" fmla="*/ 215741 h 310991"/>
                    <a:gd name="connsiteX186" fmla="*/ 119443 w 183260"/>
                    <a:gd name="connsiteY186" fmla="*/ 213932 h 310991"/>
                    <a:gd name="connsiteX187" fmla="*/ 122587 w 183260"/>
                    <a:gd name="connsiteY187" fmla="*/ 211646 h 310991"/>
                    <a:gd name="connsiteX188" fmla="*/ 125730 w 183260"/>
                    <a:gd name="connsiteY188" fmla="*/ 210788 h 310991"/>
                    <a:gd name="connsiteX189" fmla="*/ 128873 w 183260"/>
                    <a:gd name="connsiteY189" fmla="*/ 210788 h 310991"/>
                    <a:gd name="connsiteX190" fmla="*/ 132017 w 183260"/>
                    <a:gd name="connsiteY190" fmla="*/ 208979 h 310991"/>
                    <a:gd name="connsiteX191" fmla="*/ 134398 w 183260"/>
                    <a:gd name="connsiteY191" fmla="*/ 204026 h 310991"/>
                    <a:gd name="connsiteX192" fmla="*/ 134017 w 183260"/>
                    <a:gd name="connsiteY192" fmla="*/ 201740 h 310991"/>
                    <a:gd name="connsiteX193" fmla="*/ 135160 w 183260"/>
                    <a:gd name="connsiteY193" fmla="*/ 197644 h 310991"/>
                    <a:gd name="connsiteX194" fmla="*/ 132397 w 183260"/>
                    <a:gd name="connsiteY194" fmla="*/ 198120 h 310991"/>
                    <a:gd name="connsiteX195" fmla="*/ 133921 w 183260"/>
                    <a:gd name="connsiteY195" fmla="*/ 194501 h 310991"/>
                    <a:gd name="connsiteX196" fmla="*/ 134302 w 183260"/>
                    <a:gd name="connsiteY196" fmla="*/ 191834 h 310991"/>
                    <a:gd name="connsiteX197" fmla="*/ 132779 w 183260"/>
                    <a:gd name="connsiteY197" fmla="*/ 187738 h 310991"/>
                    <a:gd name="connsiteX198" fmla="*/ 133159 w 183260"/>
                    <a:gd name="connsiteY198" fmla="*/ 184118 h 310991"/>
                    <a:gd name="connsiteX199" fmla="*/ 130016 w 183260"/>
                    <a:gd name="connsiteY199" fmla="*/ 184976 h 310991"/>
                    <a:gd name="connsiteX200" fmla="*/ 125730 w 183260"/>
                    <a:gd name="connsiteY200" fmla="*/ 184976 h 310991"/>
                    <a:gd name="connsiteX201" fmla="*/ 124968 w 183260"/>
                    <a:gd name="connsiteY201" fmla="*/ 182309 h 310991"/>
                    <a:gd name="connsiteX202" fmla="*/ 122587 w 183260"/>
                    <a:gd name="connsiteY202" fmla="*/ 182309 h 310991"/>
                    <a:gd name="connsiteX203" fmla="*/ 123730 w 183260"/>
                    <a:gd name="connsiteY203" fmla="*/ 179166 h 310991"/>
                    <a:gd name="connsiteX204" fmla="*/ 122587 w 183260"/>
                    <a:gd name="connsiteY204" fmla="*/ 175070 h 310991"/>
                    <a:gd name="connsiteX205" fmla="*/ 122587 w 183260"/>
                    <a:gd name="connsiteY205" fmla="*/ 171926 h 310991"/>
                    <a:gd name="connsiteX206" fmla="*/ 124968 w 183260"/>
                    <a:gd name="connsiteY206" fmla="*/ 168307 h 310991"/>
                    <a:gd name="connsiteX207" fmla="*/ 130016 w 183260"/>
                    <a:gd name="connsiteY207" fmla="*/ 172784 h 310991"/>
                    <a:gd name="connsiteX208" fmla="*/ 136207 w 183260"/>
                    <a:gd name="connsiteY208" fmla="*/ 172308 h 310991"/>
                    <a:gd name="connsiteX209" fmla="*/ 138113 w 183260"/>
                    <a:gd name="connsiteY209" fmla="*/ 170974 h 310991"/>
                    <a:gd name="connsiteX210" fmla="*/ 136588 w 183260"/>
                    <a:gd name="connsiteY210" fmla="*/ 165068 h 310991"/>
                    <a:gd name="connsiteX211" fmla="*/ 145542 w 183260"/>
                    <a:gd name="connsiteY211" fmla="*/ 161925 h 310991"/>
                    <a:gd name="connsiteX212" fmla="*/ 149447 w 183260"/>
                    <a:gd name="connsiteY212" fmla="*/ 162401 h 310991"/>
                    <a:gd name="connsiteX213" fmla="*/ 151352 w 183260"/>
                    <a:gd name="connsiteY213" fmla="*/ 160116 h 310991"/>
                    <a:gd name="connsiteX214" fmla="*/ 154114 w 183260"/>
                    <a:gd name="connsiteY214" fmla="*/ 158782 h 310991"/>
                    <a:gd name="connsiteX215" fmla="*/ 150590 w 183260"/>
                    <a:gd name="connsiteY215" fmla="*/ 153353 h 310991"/>
                    <a:gd name="connsiteX216" fmla="*/ 153734 w 183260"/>
                    <a:gd name="connsiteY216" fmla="*/ 149257 h 310991"/>
                    <a:gd name="connsiteX217" fmla="*/ 154876 w 183260"/>
                    <a:gd name="connsiteY217" fmla="*/ 145637 h 310991"/>
                    <a:gd name="connsiteX218" fmla="*/ 156781 w 183260"/>
                    <a:gd name="connsiteY218" fmla="*/ 142970 h 310991"/>
                    <a:gd name="connsiteX219" fmla="*/ 159163 w 183260"/>
                    <a:gd name="connsiteY219" fmla="*/ 141161 h 310991"/>
                    <a:gd name="connsiteX220" fmla="*/ 164592 w 183260"/>
                    <a:gd name="connsiteY220" fmla="*/ 138494 h 310991"/>
                    <a:gd name="connsiteX221" fmla="*/ 164592 w 183260"/>
                    <a:gd name="connsiteY221" fmla="*/ 135827 h 310991"/>
                    <a:gd name="connsiteX222" fmla="*/ 170021 w 183260"/>
                    <a:gd name="connsiteY222" fmla="*/ 135827 h 310991"/>
                    <a:gd name="connsiteX223" fmla="*/ 170402 w 183260"/>
                    <a:gd name="connsiteY223" fmla="*/ 133541 h 310991"/>
                    <a:gd name="connsiteX224" fmla="*/ 169640 w 183260"/>
                    <a:gd name="connsiteY224" fmla="*/ 129921 h 310991"/>
                    <a:gd name="connsiteX225" fmla="*/ 172021 w 183260"/>
                    <a:gd name="connsiteY225" fmla="*/ 129064 h 310991"/>
                    <a:gd name="connsiteX226" fmla="*/ 173926 w 183260"/>
                    <a:gd name="connsiteY226" fmla="*/ 126397 h 310991"/>
                    <a:gd name="connsiteX227" fmla="*/ 173926 w 183260"/>
                    <a:gd name="connsiteY227" fmla="*/ 123730 h 310991"/>
                    <a:gd name="connsiteX228" fmla="*/ 175450 w 183260"/>
                    <a:gd name="connsiteY228" fmla="*/ 120110 h 310991"/>
                    <a:gd name="connsiteX229" fmla="*/ 182499 w 183260"/>
                    <a:gd name="connsiteY229" fmla="*/ 112014 h 310991"/>
                    <a:gd name="connsiteX230" fmla="*/ 183261 w 183260"/>
                    <a:gd name="connsiteY230" fmla="*/ 109347 h 310991"/>
                    <a:gd name="connsiteX231" fmla="*/ 174307 w 183260"/>
                    <a:gd name="connsiteY231" fmla="*/ 112491 h 310991"/>
                    <a:gd name="connsiteX232" fmla="*/ 168116 w 183260"/>
                    <a:gd name="connsiteY232" fmla="*/ 116967 h 310991"/>
                    <a:gd name="connsiteX233" fmla="*/ 167735 w 183260"/>
                    <a:gd name="connsiteY233" fmla="*/ 115158 h 310991"/>
                    <a:gd name="connsiteX234" fmla="*/ 168878 w 183260"/>
                    <a:gd name="connsiteY234" fmla="*/ 105251 h 310991"/>
                    <a:gd name="connsiteX235" fmla="*/ 167735 w 183260"/>
                    <a:gd name="connsiteY235" fmla="*/ 100775 h 310991"/>
                    <a:gd name="connsiteX236" fmla="*/ 159925 w 183260"/>
                    <a:gd name="connsiteY236" fmla="*/ 95822 h 310991"/>
                    <a:gd name="connsiteX237" fmla="*/ 158782 w 183260"/>
                    <a:gd name="connsiteY237" fmla="*/ 97631 h 310991"/>
                    <a:gd name="connsiteX238" fmla="*/ 158782 w 183260"/>
                    <a:gd name="connsiteY238" fmla="*/ 101727 h 310991"/>
                    <a:gd name="connsiteX239" fmla="*/ 156400 w 183260"/>
                    <a:gd name="connsiteY239" fmla="*/ 103537 h 310991"/>
                    <a:gd name="connsiteX240" fmla="*/ 154496 w 183260"/>
                    <a:gd name="connsiteY240" fmla="*/ 103537 h 310991"/>
                    <a:gd name="connsiteX241" fmla="*/ 149828 w 183260"/>
                    <a:gd name="connsiteY241" fmla="*/ 98108 h 310991"/>
                    <a:gd name="connsiteX242" fmla="*/ 147447 w 183260"/>
                    <a:gd name="connsiteY242" fmla="*/ 94012 h 310991"/>
                    <a:gd name="connsiteX243" fmla="*/ 145066 w 183260"/>
                    <a:gd name="connsiteY243" fmla="*/ 94012 h 310991"/>
                    <a:gd name="connsiteX244" fmla="*/ 141542 w 183260"/>
                    <a:gd name="connsiteY244" fmla="*/ 92202 h 310991"/>
                    <a:gd name="connsiteX245" fmla="*/ 139160 w 183260"/>
                    <a:gd name="connsiteY245" fmla="*/ 89916 h 310991"/>
                    <a:gd name="connsiteX246" fmla="*/ 129826 w 183260"/>
                    <a:gd name="connsiteY246" fmla="*/ 87249 h 310991"/>
                    <a:gd name="connsiteX247" fmla="*/ 129064 w 183260"/>
                    <a:gd name="connsiteY247" fmla="*/ 85916 h 310991"/>
                    <a:gd name="connsiteX248" fmla="*/ 126301 w 183260"/>
                    <a:gd name="connsiteY248" fmla="*/ 86392 h 310991"/>
                    <a:gd name="connsiteX249" fmla="*/ 126682 w 183260"/>
                    <a:gd name="connsiteY249" fmla="*/ 80963 h 310991"/>
                    <a:gd name="connsiteX250" fmla="*/ 125158 w 183260"/>
                    <a:gd name="connsiteY250" fmla="*/ 78296 h 310991"/>
                    <a:gd name="connsiteX251" fmla="*/ 123634 w 183260"/>
                    <a:gd name="connsiteY251" fmla="*/ 77438 h 310991"/>
                    <a:gd name="connsiteX252" fmla="*/ 119348 w 183260"/>
                    <a:gd name="connsiteY252" fmla="*/ 68866 h 310991"/>
                    <a:gd name="connsiteX253" fmla="*/ 114681 w 183260"/>
                    <a:gd name="connsiteY253" fmla="*/ 64770 h 310991"/>
                    <a:gd name="connsiteX254" fmla="*/ 111919 w 183260"/>
                    <a:gd name="connsiteY254" fmla="*/ 64294 h 310991"/>
                    <a:gd name="connsiteX255" fmla="*/ 111157 w 183260"/>
                    <a:gd name="connsiteY255" fmla="*/ 62960 h 310991"/>
                    <a:gd name="connsiteX256" fmla="*/ 111919 w 183260"/>
                    <a:gd name="connsiteY256" fmla="*/ 59817 h 310991"/>
                    <a:gd name="connsiteX257" fmla="*/ 115824 w 183260"/>
                    <a:gd name="connsiteY257" fmla="*/ 55721 h 310991"/>
                    <a:gd name="connsiteX258" fmla="*/ 118205 w 183260"/>
                    <a:gd name="connsiteY258" fmla="*/ 54388 h 310991"/>
                    <a:gd name="connsiteX259" fmla="*/ 120586 w 183260"/>
                    <a:gd name="connsiteY259" fmla="*/ 50768 h 310991"/>
                    <a:gd name="connsiteX260" fmla="*/ 123349 w 183260"/>
                    <a:gd name="connsiteY260" fmla="*/ 48959 h 310991"/>
                    <a:gd name="connsiteX261" fmla="*/ 129159 w 183260"/>
                    <a:gd name="connsiteY261" fmla="*/ 46673 h 310991"/>
                    <a:gd name="connsiteX262" fmla="*/ 131064 w 183260"/>
                    <a:gd name="connsiteY262" fmla="*/ 44387 h 310991"/>
                    <a:gd name="connsiteX263" fmla="*/ 131826 w 183260"/>
                    <a:gd name="connsiteY263" fmla="*/ 40291 h 310991"/>
                    <a:gd name="connsiteX264" fmla="*/ 130683 w 183260"/>
                    <a:gd name="connsiteY264" fmla="*/ 34385 h 310991"/>
                    <a:gd name="connsiteX265" fmla="*/ 127921 w 183260"/>
                    <a:gd name="connsiteY265" fmla="*/ 33052 h 310991"/>
                    <a:gd name="connsiteX266" fmla="*/ 126397 w 183260"/>
                    <a:gd name="connsiteY266" fmla="*/ 30766 h 310991"/>
                    <a:gd name="connsiteX267" fmla="*/ 127540 w 183260"/>
                    <a:gd name="connsiteY267" fmla="*/ 26670 h 310991"/>
                    <a:gd name="connsiteX268" fmla="*/ 127159 w 183260"/>
                    <a:gd name="connsiteY268" fmla="*/ 23527 h 310991"/>
                    <a:gd name="connsiteX269" fmla="*/ 127921 w 183260"/>
                    <a:gd name="connsiteY269" fmla="*/ 21241 h 310991"/>
                    <a:gd name="connsiteX270" fmla="*/ 127921 w 183260"/>
                    <a:gd name="connsiteY270" fmla="*/ 17621 h 310991"/>
                    <a:gd name="connsiteX271" fmla="*/ 129445 w 183260"/>
                    <a:gd name="connsiteY271" fmla="*/ 16669 h 310991"/>
                    <a:gd name="connsiteX272" fmla="*/ 130588 w 183260"/>
                    <a:gd name="connsiteY272" fmla="*/ 9906 h 310991"/>
                    <a:gd name="connsiteX273" fmla="*/ 128683 w 183260"/>
                    <a:gd name="connsiteY273" fmla="*/ 4953 h 310991"/>
                    <a:gd name="connsiteX274" fmla="*/ 129826 w 183260"/>
                    <a:gd name="connsiteY274" fmla="*/ 3143 h 310991"/>
                    <a:gd name="connsiteX275" fmla="*/ 127444 w 183260"/>
                    <a:gd name="connsiteY275" fmla="*/ 858 h 310991"/>
                    <a:gd name="connsiteX276" fmla="*/ 125539 w 183260"/>
                    <a:gd name="connsiteY276" fmla="*/ 1334 h 310991"/>
                    <a:gd name="connsiteX277" fmla="*/ 115443 w 183260"/>
                    <a:gd name="connsiteY277" fmla="*/ 4477 h 310991"/>
                    <a:gd name="connsiteX278" fmla="*/ 108394 w 183260"/>
                    <a:gd name="connsiteY278" fmla="*/ 4477 h 310991"/>
                    <a:gd name="connsiteX279" fmla="*/ 99441 w 183260"/>
                    <a:gd name="connsiteY279" fmla="*/ 5429 h 310991"/>
                    <a:gd name="connsiteX280" fmla="*/ 96679 w 183260"/>
                    <a:gd name="connsiteY280" fmla="*/ 6763 h 310991"/>
                    <a:gd name="connsiteX281" fmla="*/ 92773 w 183260"/>
                    <a:gd name="connsiteY281" fmla="*/ 6763 h 310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Lst>
                  <a:rect l="l" t="t" r="r" b="b"/>
                  <a:pathLst>
                    <a:path w="183260" h="310991">
                      <a:moveTo>
                        <a:pt x="93059" y="7239"/>
                      </a:moveTo>
                      <a:lnTo>
                        <a:pt x="88011" y="3620"/>
                      </a:lnTo>
                      <a:lnTo>
                        <a:pt x="84487" y="0"/>
                      </a:lnTo>
                      <a:lnTo>
                        <a:pt x="79438" y="476"/>
                      </a:lnTo>
                      <a:lnTo>
                        <a:pt x="78676" y="3620"/>
                      </a:lnTo>
                      <a:lnTo>
                        <a:pt x="79438" y="5906"/>
                      </a:lnTo>
                      <a:lnTo>
                        <a:pt x="77057" y="8192"/>
                      </a:lnTo>
                      <a:lnTo>
                        <a:pt x="77057" y="12287"/>
                      </a:lnTo>
                      <a:lnTo>
                        <a:pt x="76295" y="17241"/>
                      </a:lnTo>
                      <a:lnTo>
                        <a:pt x="78676" y="19050"/>
                      </a:lnTo>
                      <a:lnTo>
                        <a:pt x="80200" y="24479"/>
                      </a:lnTo>
                      <a:lnTo>
                        <a:pt x="79057" y="29909"/>
                      </a:lnTo>
                      <a:lnTo>
                        <a:pt x="80200" y="31718"/>
                      </a:lnTo>
                      <a:lnTo>
                        <a:pt x="82963" y="32195"/>
                      </a:lnTo>
                      <a:lnTo>
                        <a:pt x="81058" y="34957"/>
                      </a:lnTo>
                      <a:lnTo>
                        <a:pt x="81439" y="39529"/>
                      </a:lnTo>
                      <a:lnTo>
                        <a:pt x="76009" y="39529"/>
                      </a:lnTo>
                      <a:lnTo>
                        <a:pt x="72104" y="44101"/>
                      </a:lnTo>
                      <a:lnTo>
                        <a:pt x="74867" y="46387"/>
                      </a:lnTo>
                      <a:lnTo>
                        <a:pt x="74867" y="52292"/>
                      </a:lnTo>
                      <a:lnTo>
                        <a:pt x="73723" y="55055"/>
                      </a:lnTo>
                      <a:lnTo>
                        <a:pt x="73342" y="59627"/>
                      </a:lnTo>
                      <a:lnTo>
                        <a:pt x="78010" y="58293"/>
                      </a:lnTo>
                      <a:lnTo>
                        <a:pt x="78391" y="60103"/>
                      </a:lnTo>
                      <a:lnTo>
                        <a:pt x="77629" y="63722"/>
                      </a:lnTo>
                      <a:lnTo>
                        <a:pt x="75247" y="69152"/>
                      </a:lnTo>
                      <a:lnTo>
                        <a:pt x="70580" y="71914"/>
                      </a:lnTo>
                      <a:lnTo>
                        <a:pt x="68675" y="69152"/>
                      </a:lnTo>
                      <a:lnTo>
                        <a:pt x="65532" y="68675"/>
                      </a:lnTo>
                      <a:lnTo>
                        <a:pt x="58102" y="64103"/>
                      </a:lnTo>
                      <a:lnTo>
                        <a:pt x="55340" y="63627"/>
                      </a:lnTo>
                      <a:lnTo>
                        <a:pt x="48292" y="65913"/>
                      </a:lnTo>
                      <a:lnTo>
                        <a:pt x="44767" y="65437"/>
                      </a:lnTo>
                      <a:lnTo>
                        <a:pt x="44386" y="67247"/>
                      </a:lnTo>
                      <a:lnTo>
                        <a:pt x="41624" y="66294"/>
                      </a:lnTo>
                      <a:lnTo>
                        <a:pt x="39243" y="71247"/>
                      </a:lnTo>
                      <a:lnTo>
                        <a:pt x="39624" y="73057"/>
                      </a:lnTo>
                      <a:lnTo>
                        <a:pt x="38100" y="74391"/>
                      </a:lnTo>
                      <a:lnTo>
                        <a:pt x="35338" y="74391"/>
                      </a:lnTo>
                      <a:lnTo>
                        <a:pt x="33814" y="80677"/>
                      </a:lnTo>
                      <a:lnTo>
                        <a:pt x="29908" y="87916"/>
                      </a:lnTo>
                      <a:lnTo>
                        <a:pt x="28765" y="92393"/>
                      </a:lnTo>
                      <a:lnTo>
                        <a:pt x="26860" y="92393"/>
                      </a:lnTo>
                      <a:lnTo>
                        <a:pt x="19431" y="90107"/>
                      </a:lnTo>
                      <a:lnTo>
                        <a:pt x="15907" y="91916"/>
                      </a:lnTo>
                      <a:lnTo>
                        <a:pt x="9715" y="93726"/>
                      </a:lnTo>
                      <a:lnTo>
                        <a:pt x="1905" y="94583"/>
                      </a:lnTo>
                      <a:lnTo>
                        <a:pt x="1524" y="100013"/>
                      </a:lnTo>
                      <a:lnTo>
                        <a:pt x="0" y="102680"/>
                      </a:lnTo>
                      <a:lnTo>
                        <a:pt x="8192" y="110776"/>
                      </a:lnTo>
                      <a:lnTo>
                        <a:pt x="12097" y="112586"/>
                      </a:lnTo>
                      <a:lnTo>
                        <a:pt x="11716" y="119349"/>
                      </a:lnTo>
                      <a:lnTo>
                        <a:pt x="10954" y="122016"/>
                      </a:lnTo>
                      <a:lnTo>
                        <a:pt x="12859" y="128302"/>
                      </a:lnTo>
                      <a:lnTo>
                        <a:pt x="19050" y="139160"/>
                      </a:lnTo>
                      <a:lnTo>
                        <a:pt x="18669" y="141827"/>
                      </a:lnTo>
                      <a:lnTo>
                        <a:pt x="16288" y="149543"/>
                      </a:lnTo>
                      <a:lnTo>
                        <a:pt x="17050" y="151829"/>
                      </a:lnTo>
                      <a:lnTo>
                        <a:pt x="14668" y="158591"/>
                      </a:lnTo>
                      <a:lnTo>
                        <a:pt x="14668" y="160877"/>
                      </a:lnTo>
                      <a:lnTo>
                        <a:pt x="17812" y="160877"/>
                      </a:lnTo>
                      <a:lnTo>
                        <a:pt x="25241" y="162211"/>
                      </a:lnTo>
                      <a:lnTo>
                        <a:pt x="32290" y="168497"/>
                      </a:lnTo>
                      <a:lnTo>
                        <a:pt x="29908" y="171641"/>
                      </a:lnTo>
                      <a:lnTo>
                        <a:pt x="31813" y="179356"/>
                      </a:lnTo>
                      <a:lnTo>
                        <a:pt x="28289" y="184309"/>
                      </a:lnTo>
                      <a:lnTo>
                        <a:pt x="26765" y="187452"/>
                      </a:lnTo>
                      <a:lnTo>
                        <a:pt x="28289" y="192405"/>
                      </a:lnTo>
                      <a:lnTo>
                        <a:pt x="31051" y="196025"/>
                      </a:lnTo>
                      <a:lnTo>
                        <a:pt x="30671" y="200120"/>
                      </a:lnTo>
                      <a:lnTo>
                        <a:pt x="31432" y="205074"/>
                      </a:lnTo>
                      <a:lnTo>
                        <a:pt x="30289" y="207741"/>
                      </a:lnTo>
                      <a:lnTo>
                        <a:pt x="29146" y="219933"/>
                      </a:lnTo>
                      <a:lnTo>
                        <a:pt x="28004" y="226219"/>
                      </a:lnTo>
                      <a:lnTo>
                        <a:pt x="29527" y="229838"/>
                      </a:lnTo>
                      <a:lnTo>
                        <a:pt x="29146" y="232505"/>
                      </a:lnTo>
                      <a:lnTo>
                        <a:pt x="35338" y="232029"/>
                      </a:lnTo>
                      <a:lnTo>
                        <a:pt x="35338" y="233363"/>
                      </a:lnTo>
                      <a:lnTo>
                        <a:pt x="40767" y="237458"/>
                      </a:lnTo>
                      <a:lnTo>
                        <a:pt x="43529" y="237935"/>
                      </a:lnTo>
                      <a:lnTo>
                        <a:pt x="45053" y="239268"/>
                      </a:lnTo>
                      <a:lnTo>
                        <a:pt x="41910" y="241935"/>
                      </a:lnTo>
                      <a:lnTo>
                        <a:pt x="43053" y="246412"/>
                      </a:lnTo>
                      <a:lnTo>
                        <a:pt x="44958" y="247745"/>
                      </a:lnTo>
                      <a:lnTo>
                        <a:pt x="45720" y="250889"/>
                      </a:lnTo>
                      <a:lnTo>
                        <a:pt x="39910" y="252699"/>
                      </a:lnTo>
                      <a:lnTo>
                        <a:pt x="42291" y="255366"/>
                      </a:lnTo>
                      <a:lnTo>
                        <a:pt x="39529" y="255842"/>
                      </a:lnTo>
                      <a:lnTo>
                        <a:pt x="36385" y="254032"/>
                      </a:lnTo>
                      <a:lnTo>
                        <a:pt x="34861" y="254508"/>
                      </a:lnTo>
                      <a:lnTo>
                        <a:pt x="30956" y="258128"/>
                      </a:lnTo>
                      <a:lnTo>
                        <a:pt x="32861" y="263938"/>
                      </a:lnTo>
                      <a:lnTo>
                        <a:pt x="35623" y="267558"/>
                      </a:lnTo>
                      <a:lnTo>
                        <a:pt x="35242" y="270225"/>
                      </a:lnTo>
                      <a:lnTo>
                        <a:pt x="38005" y="272510"/>
                      </a:lnTo>
                      <a:lnTo>
                        <a:pt x="41148" y="272510"/>
                      </a:lnTo>
                      <a:lnTo>
                        <a:pt x="43053" y="273368"/>
                      </a:lnTo>
                      <a:lnTo>
                        <a:pt x="42291" y="276035"/>
                      </a:lnTo>
                      <a:lnTo>
                        <a:pt x="38767" y="278702"/>
                      </a:lnTo>
                      <a:lnTo>
                        <a:pt x="38386" y="281369"/>
                      </a:lnTo>
                      <a:lnTo>
                        <a:pt x="36862" y="283655"/>
                      </a:lnTo>
                      <a:lnTo>
                        <a:pt x="36862" y="285464"/>
                      </a:lnTo>
                      <a:lnTo>
                        <a:pt x="35338" y="288608"/>
                      </a:lnTo>
                      <a:lnTo>
                        <a:pt x="38481" y="288608"/>
                      </a:lnTo>
                      <a:lnTo>
                        <a:pt x="41243" y="291275"/>
                      </a:lnTo>
                      <a:lnTo>
                        <a:pt x="46292" y="290417"/>
                      </a:lnTo>
                      <a:lnTo>
                        <a:pt x="46672" y="292227"/>
                      </a:lnTo>
                      <a:lnTo>
                        <a:pt x="50197" y="292227"/>
                      </a:lnTo>
                      <a:lnTo>
                        <a:pt x="52102" y="288227"/>
                      </a:lnTo>
                      <a:lnTo>
                        <a:pt x="52102" y="285941"/>
                      </a:lnTo>
                      <a:lnTo>
                        <a:pt x="56388" y="286798"/>
                      </a:lnTo>
                      <a:lnTo>
                        <a:pt x="63055" y="282797"/>
                      </a:lnTo>
                      <a:lnTo>
                        <a:pt x="65437" y="283274"/>
                      </a:lnTo>
                      <a:lnTo>
                        <a:pt x="70866" y="280607"/>
                      </a:lnTo>
                      <a:lnTo>
                        <a:pt x="72771" y="281940"/>
                      </a:lnTo>
                      <a:lnTo>
                        <a:pt x="72390" y="284226"/>
                      </a:lnTo>
                      <a:lnTo>
                        <a:pt x="73533" y="286512"/>
                      </a:lnTo>
                      <a:lnTo>
                        <a:pt x="75438" y="287369"/>
                      </a:lnTo>
                      <a:lnTo>
                        <a:pt x="76581" y="290036"/>
                      </a:lnTo>
                      <a:lnTo>
                        <a:pt x="75819" y="291370"/>
                      </a:lnTo>
                      <a:lnTo>
                        <a:pt x="76962" y="293656"/>
                      </a:lnTo>
                      <a:lnTo>
                        <a:pt x="80105" y="294513"/>
                      </a:lnTo>
                      <a:lnTo>
                        <a:pt x="82010" y="293180"/>
                      </a:lnTo>
                      <a:lnTo>
                        <a:pt x="87439" y="294989"/>
                      </a:lnTo>
                      <a:lnTo>
                        <a:pt x="88582" y="299466"/>
                      </a:lnTo>
                      <a:lnTo>
                        <a:pt x="88582" y="302133"/>
                      </a:lnTo>
                      <a:lnTo>
                        <a:pt x="91726" y="305276"/>
                      </a:lnTo>
                      <a:lnTo>
                        <a:pt x="92107" y="306610"/>
                      </a:lnTo>
                      <a:lnTo>
                        <a:pt x="95250" y="306134"/>
                      </a:lnTo>
                      <a:lnTo>
                        <a:pt x="98774" y="307467"/>
                      </a:lnTo>
                      <a:lnTo>
                        <a:pt x="99155" y="308325"/>
                      </a:lnTo>
                      <a:lnTo>
                        <a:pt x="99155" y="308801"/>
                      </a:lnTo>
                      <a:lnTo>
                        <a:pt x="101060" y="310134"/>
                      </a:lnTo>
                      <a:lnTo>
                        <a:pt x="102584" y="310991"/>
                      </a:lnTo>
                      <a:lnTo>
                        <a:pt x="102965" y="310991"/>
                      </a:lnTo>
                      <a:lnTo>
                        <a:pt x="105727" y="310134"/>
                      </a:lnTo>
                      <a:lnTo>
                        <a:pt x="108490" y="306515"/>
                      </a:lnTo>
                      <a:lnTo>
                        <a:pt x="108871" y="303371"/>
                      </a:lnTo>
                      <a:lnTo>
                        <a:pt x="113157" y="297942"/>
                      </a:lnTo>
                      <a:lnTo>
                        <a:pt x="115538" y="299276"/>
                      </a:lnTo>
                      <a:lnTo>
                        <a:pt x="116300" y="295656"/>
                      </a:lnTo>
                      <a:lnTo>
                        <a:pt x="120205" y="296990"/>
                      </a:lnTo>
                      <a:lnTo>
                        <a:pt x="123349" y="295656"/>
                      </a:lnTo>
                      <a:lnTo>
                        <a:pt x="125730" y="296990"/>
                      </a:lnTo>
                      <a:lnTo>
                        <a:pt x="128492" y="296990"/>
                      </a:lnTo>
                      <a:lnTo>
                        <a:pt x="129635" y="293846"/>
                      </a:lnTo>
                      <a:lnTo>
                        <a:pt x="131540" y="293370"/>
                      </a:lnTo>
                      <a:lnTo>
                        <a:pt x="133064" y="295180"/>
                      </a:lnTo>
                      <a:lnTo>
                        <a:pt x="135446" y="293370"/>
                      </a:lnTo>
                      <a:lnTo>
                        <a:pt x="136588" y="291084"/>
                      </a:lnTo>
                      <a:lnTo>
                        <a:pt x="140875" y="295085"/>
                      </a:lnTo>
                      <a:lnTo>
                        <a:pt x="143256" y="295085"/>
                      </a:lnTo>
                      <a:lnTo>
                        <a:pt x="144780" y="297752"/>
                      </a:lnTo>
                      <a:lnTo>
                        <a:pt x="148685" y="297752"/>
                      </a:lnTo>
                      <a:lnTo>
                        <a:pt x="149447" y="296418"/>
                      </a:lnTo>
                      <a:lnTo>
                        <a:pt x="152209" y="291465"/>
                      </a:lnTo>
                      <a:lnTo>
                        <a:pt x="151067" y="290608"/>
                      </a:lnTo>
                      <a:lnTo>
                        <a:pt x="147161" y="290132"/>
                      </a:lnTo>
                      <a:lnTo>
                        <a:pt x="146780" y="285655"/>
                      </a:lnTo>
                      <a:lnTo>
                        <a:pt x="142875" y="283369"/>
                      </a:lnTo>
                      <a:lnTo>
                        <a:pt x="141732" y="280702"/>
                      </a:lnTo>
                      <a:lnTo>
                        <a:pt x="143637" y="274892"/>
                      </a:lnTo>
                      <a:lnTo>
                        <a:pt x="141732" y="274034"/>
                      </a:lnTo>
                      <a:lnTo>
                        <a:pt x="144113" y="269939"/>
                      </a:lnTo>
                      <a:lnTo>
                        <a:pt x="144113" y="266319"/>
                      </a:lnTo>
                      <a:lnTo>
                        <a:pt x="141351" y="264033"/>
                      </a:lnTo>
                      <a:lnTo>
                        <a:pt x="140589" y="259556"/>
                      </a:lnTo>
                      <a:lnTo>
                        <a:pt x="141732" y="257747"/>
                      </a:lnTo>
                      <a:lnTo>
                        <a:pt x="143637" y="257270"/>
                      </a:lnTo>
                      <a:lnTo>
                        <a:pt x="143256" y="253651"/>
                      </a:lnTo>
                      <a:lnTo>
                        <a:pt x="142494" y="250031"/>
                      </a:lnTo>
                      <a:lnTo>
                        <a:pt x="137446" y="248698"/>
                      </a:lnTo>
                      <a:lnTo>
                        <a:pt x="134684" y="247364"/>
                      </a:lnTo>
                      <a:lnTo>
                        <a:pt x="134684" y="246031"/>
                      </a:lnTo>
                      <a:lnTo>
                        <a:pt x="127635" y="244221"/>
                      </a:lnTo>
                      <a:lnTo>
                        <a:pt x="127254" y="240125"/>
                      </a:lnTo>
                      <a:lnTo>
                        <a:pt x="124111" y="237458"/>
                      </a:lnTo>
                      <a:lnTo>
                        <a:pt x="121729" y="238316"/>
                      </a:lnTo>
                      <a:lnTo>
                        <a:pt x="119825" y="237839"/>
                      </a:lnTo>
                      <a:lnTo>
                        <a:pt x="117919" y="234220"/>
                      </a:lnTo>
                      <a:lnTo>
                        <a:pt x="117538" y="230600"/>
                      </a:lnTo>
                      <a:lnTo>
                        <a:pt x="114776" y="226981"/>
                      </a:lnTo>
                      <a:lnTo>
                        <a:pt x="112871" y="225647"/>
                      </a:lnTo>
                      <a:lnTo>
                        <a:pt x="114014" y="222980"/>
                      </a:lnTo>
                      <a:lnTo>
                        <a:pt x="116776" y="221171"/>
                      </a:lnTo>
                      <a:lnTo>
                        <a:pt x="118300" y="215741"/>
                      </a:lnTo>
                      <a:lnTo>
                        <a:pt x="119443" y="213932"/>
                      </a:lnTo>
                      <a:lnTo>
                        <a:pt x="122587" y="211646"/>
                      </a:lnTo>
                      <a:lnTo>
                        <a:pt x="125730" y="210788"/>
                      </a:lnTo>
                      <a:lnTo>
                        <a:pt x="128873" y="210788"/>
                      </a:lnTo>
                      <a:lnTo>
                        <a:pt x="132017" y="208979"/>
                      </a:lnTo>
                      <a:lnTo>
                        <a:pt x="134398" y="204026"/>
                      </a:lnTo>
                      <a:lnTo>
                        <a:pt x="134017" y="201740"/>
                      </a:lnTo>
                      <a:lnTo>
                        <a:pt x="135160" y="197644"/>
                      </a:lnTo>
                      <a:lnTo>
                        <a:pt x="132397" y="198120"/>
                      </a:lnTo>
                      <a:lnTo>
                        <a:pt x="133921" y="194501"/>
                      </a:lnTo>
                      <a:lnTo>
                        <a:pt x="134302" y="191834"/>
                      </a:lnTo>
                      <a:lnTo>
                        <a:pt x="132779" y="187738"/>
                      </a:lnTo>
                      <a:lnTo>
                        <a:pt x="133159" y="184118"/>
                      </a:lnTo>
                      <a:lnTo>
                        <a:pt x="130016" y="184976"/>
                      </a:lnTo>
                      <a:lnTo>
                        <a:pt x="125730" y="184976"/>
                      </a:lnTo>
                      <a:lnTo>
                        <a:pt x="124968" y="182309"/>
                      </a:lnTo>
                      <a:lnTo>
                        <a:pt x="122587" y="182309"/>
                      </a:lnTo>
                      <a:lnTo>
                        <a:pt x="123730" y="179166"/>
                      </a:lnTo>
                      <a:lnTo>
                        <a:pt x="122587" y="175070"/>
                      </a:lnTo>
                      <a:lnTo>
                        <a:pt x="122587" y="171926"/>
                      </a:lnTo>
                      <a:lnTo>
                        <a:pt x="124968" y="168307"/>
                      </a:lnTo>
                      <a:lnTo>
                        <a:pt x="130016" y="172784"/>
                      </a:lnTo>
                      <a:lnTo>
                        <a:pt x="136207" y="172308"/>
                      </a:lnTo>
                      <a:lnTo>
                        <a:pt x="138113" y="170974"/>
                      </a:lnTo>
                      <a:lnTo>
                        <a:pt x="136588" y="165068"/>
                      </a:lnTo>
                      <a:lnTo>
                        <a:pt x="145542" y="161925"/>
                      </a:lnTo>
                      <a:lnTo>
                        <a:pt x="149447" y="162401"/>
                      </a:lnTo>
                      <a:lnTo>
                        <a:pt x="151352" y="160116"/>
                      </a:lnTo>
                      <a:lnTo>
                        <a:pt x="154114" y="158782"/>
                      </a:lnTo>
                      <a:lnTo>
                        <a:pt x="150590" y="153353"/>
                      </a:lnTo>
                      <a:lnTo>
                        <a:pt x="153734" y="149257"/>
                      </a:lnTo>
                      <a:lnTo>
                        <a:pt x="154876" y="145637"/>
                      </a:lnTo>
                      <a:lnTo>
                        <a:pt x="156781" y="142970"/>
                      </a:lnTo>
                      <a:lnTo>
                        <a:pt x="159163" y="141161"/>
                      </a:lnTo>
                      <a:lnTo>
                        <a:pt x="164592" y="138494"/>
                      </a:lnTo>
                      <a:lnTo>
                        <a:pt x="164592" y="135827"/>
                      </a:lnTo>
                      <a:lnTo>
                        <a:pt x="170021" y="135827"/>
                      </a:lnTo>
                      <a:lnTo>
                        <a:pt x="170402" y="133541"/>
                      </a:lnTo>
                      <a:lnTo>
                        <a:pt x="169640" y="129921"/>
                      </a:lnTo>
                      <a:lnTo>
                        <a:pt x="172021" y="129064"/>
                      </a:lnTo>
                      <a:lnTo>
                        <a:pt x="173926" y="126397"/>
                      </a:lnTo>
                      <a:lnTo>
                        <a:pt x="173926" y="123730"/>
                      </a:lnTo>
                      <a:lnTo>
                        <a:pt x="175450" y="120110"/>
                      </a:lnTo>
                      <a:lnTo>
                        <a:pt x="182499" y="112014"/>
                      </a:lnTo>
                      <a:lnTo>
                        <a:pt x="183261" y="109347"/>
                      </a:lnTo>
                      <a:lnTo>
                        <a:pt x="174307" y="112491"/>
                      </a:lnTo>
                      <a:lnTo>
                        <a:pt x="168116" y="116967"/>
                      </a:lnTo>
                      <a:lnTo>
                        <a:pt x="167735" y="115158"/>
                      </a:lnTo>
                      <a:lnTo>
                        <a:pt x="168878" y="105251"/>
                      </a:lnTo>
                      <a:lnTo>
                        <a:pt x="167735" y="100775"/>
                      </a:lnTo>
                      <a:lnTo>
                        <a:pt x="159925" y="95822"/>
                      </a:lnTo>
                      <a:lnTo>
                        <a:pt x="158782" y="97631"/>
                      </a:lnTo>
                      <a:lnTo>
                        <a:pt x="158782" y="101727"/>
                      </a:lnTo>
                      <a:lnTo>
                        <a:pt x="156400" y="103537"/>
                      </a:lnTo>
                      <a:lnTo>
                        <a:pt x="154496" y="103537"/>
                      </a:lnTo>
                      <a:lnTo>
                        <a:pt x="149828" y="98108"/>
                      </a:lnTo>
                      <a:lnTo>
                        <a:pt x="147447" y="94012"/>
                      </a:lnTo>
                      <a:lnTo>
                        <a:pt x="145066" y="94012"/>
                      </a:lnTo>
                      <a:lnTo>
                        <a:pt x="141542" y="92202"/>
                      </a:lnTo>
                      <a:lnTo>
                        <a:pt x="139160" y="89916"/>
                      </a:lnTo>
                      <a:lnTo>
                        <a:pt x="129826" y="87249"/>
                      </a:lnTo>
                      <a:lnTo>
                        <a:pt x="129064" y="85916"/>
                      </a:lnTo>
                      <a:lnTo>
                        <a:pt x="126301" y="86392"/>
                      </a:lnTo>
                      <a:lnTo>
                        <a:pt x="126682" y="80963"/>
                      </a:lnTo>
                      <a:lnTo>
                        <a:pt x="125158" y="78296"/>
                      </a:lnTo>
                      <a:lnTo>
                        <a:pt x="123634" y="77438"/>
                      </a:lnTo>
                      <a:lnTo>
                        <a:pt x="119348" y="68866"/>
                      </a:lnTo>
                      <a:lnTo>
                        <a:pt x="114681" y="64770"/>
                      </a:lnTo>
                      <a:lnTo>
                        <a:pt x="111919" y="64294"/>
                      </a:lnTo>
                      <a:lnTo>
                        <a:pt x="111157" y="62960"/>
                      </a:lnTo>
                      <a:lnTo>
                        <a:pt x="111919" y="59817"/>
                      </a:lnTo>
                      <a:lnTo>
                        <a:pt x="115824" y="55721"/>
                      </a:lnTo>
                      <a:lnTo>
                        <a:pt x="118205" y="54388"/>
                      </a:lnTo>
                      <a:lnTo>
                        <a:pt x="120586" y="50768"/>
                      </a:lnTo>
                      <a:lnTo>
                        <a:pt x="123349" y="48959"/>
                      </a:lnTo>
                      <a:lnTo>
                        <a:pt x="129159" y="46673"/>
                      </a:lnTo>
                      <a:lnTo>
                        <a:pt x="131064" y="44387"/>
                      </a:lnTo>
                      <a:lnTo>
                        <a:pt x="131826" y="40291"/>
                      </a:lnTo>
                      <a:lnTo>
                        <a:pt x="130683" y="34385"/>
                      </a:lnTo>
                      <a:lnTo>
                        <a:pt x="127921" y="33052"/>
                      </a:lnTo>
                      <a:lnTo>
                        <a:pt x="126397" y="30766"/>
                      </a:lnTo>
                      <a:lnTo>
                        <a:pt x="127540" y="26670"/>
                      </a:lnTo>
                      <a:lnTo>
                        <a:pt x="127159" y="23527"/>
                      </a:lnTo>
                      <a:lnTo>
                        <a:pt x="127921" y="21241"/>
                      </a:lnTo>
                      <a:lnTo>
                        <a:pt x="127921" y="17621"/>
                      </a:lnTo>
                      <a:lnTo>
                        <a:pt x="129445" y="16669"/>
                      </a:lnTo>
                      <a:lnTo>
                        <a:pt x="130588" y="9906"/>
                      </a:lnTo>
                      <a:lnTo>
                        <a:pt x="128683" y="4953"/>
                      </a:lnTo>
                      <a:lnTo>
                        <a:pt x="129826" y="3143"/>
                      </a:lnTo>
                      <a:lnTo>
                        <a:pt x="127444" y="858"/>
                      </a:lnTo>
                      <a:lnTo>
                        <a:pt x="125539" y="1334"/>
                      </a:lnTo>
                      <a:lnTo>
                        <a:pt x="115443" y="4477"/>
                      </a:lnTo>
                      <a:lnTo>
                        <a:pt x="108394" y="4477"/>
                      </a:lnTo>
                      <a:lnTo>
                        <a:pt x="99441" y="5429"/>
                      </a:lnTo>
                      <a:lnTo>
                        <a:pt x="96679" y="6763"/>
                      </a:lnTo>
                      <a:lnTo>
                        <a:pt x="92773" y="6763"/>
                      </a:lnTo>
                    </a:path>
                  </a:pathLst>
                </a:custGeom>
                <a:grpFill/>
                <a:ln w="9525" cap="flat">
                  <a:solidFill>
                    <a:srgbClr val="0E4063"/>
                  </a:solidFill>
                  <a:prstDash val="solid"/>
                  <a:miter/>
                </a:ln>
              </p:spPr>
              <p:txBody>
                <a:bodyPr rtlCol="0" anchor="ctr"/>
                <a:lstStyle/>
                <a:p>
                  <a:endParaRPr lang="en-GB"/>
                </a:p>
              </p:txBody>
            </p:sp>
            <p:sp>
              <p:nvSpPr>
                <p:cNvPr id="23" name="Freeform: Shape 347">
                  <a:extLst>
                    <a:ext uri="{FF2B5EF4-FFF2-40B4-BE49-F238E27FC236}">
                      <a16:creationId xmlns:a16="http://schemas.microsoft.com/office/drawing/2014/main" id="{3E6F98B9-CFCB-1758-A152-26E417E2303F}"/>
                    </a:ext>
                  </a:extLst>
                </p:cNvPr>
                <p:cNvSpPr/>
                <p:nvPr/>
              </p:nvSpPr>
              <p:spPr>
                <a:xfrm>
                  <a:off x="5728628" y="5401771"/>
                  <a:ext cx="315166" cy="368783"/>
                </a:xfrm>
                <a:custGeom>
                  <a:avLst/>
                  <a:gdLst>
                    <a:gd name="connsiteX0" fmla="*/ 154496 w 201263"/>
                    <a:gd name="connsiteY0" fmla="*/ 40672 h 258984"/>
                    <a:gd name="connsiteX1" fmla="*/ 149447 w 201263"/>
                    <a:gd name="connsiteY1" fmla="*/ 42005 h 258984"/>
                    <a:gd name="connsiteX2" fmla="*/ 145161 w 201263"/>
                    <a:gd name="connsiteY2" fmla="*/ 43815 h 258984"/>
                    <a:gd name="connsiteX3" fmla="*/ 145542 w 201263"/>
                    <a:gd name="connsiteY3" fmla="*/ 46101 h 258984"/>
                    <a:gd name="connsiteX4" fmla="*/ 140875 w 201263"/>
                    <a:gd name="connsiteY4" fmla="*/ 46958 h 258984"/>
                    <a:gd name="connsiteX5" fmla="*/ 136970 w 201263"/>
                    <a:gd name="connsiteY5" fmla="*/ 46958 h 258984"/>
                    <a:gd name="connsiteX6" fmla="*/ 132683 w 201263"/>
                    <a:gd name="connsiteY6" fmla="*/ 47816 h 258984"/>
                    <a:gd name="connsiteX7" fmla="*/ 128397 w 201263"/>
                    <a:gd name="connsiteY7" fmla="*/ 44672 h 258984"/>
                    <a:gd name="connsiteX8" fmla="*/ 129921 w 201263"/>
                    <a:gd name="connsiteY8" fmla="*/ 42386 h 258984"/>
                    <a:gd name="connsiteX9" fmla="*/ 129540 w 201263"/>
                    <a:gd name="connsiteY9" fmla="*/ 39719 h 258984"/>
                    <a:gd name="connsiteX10" fmla="*/ 121729 w 201263"/>
                    <a:gd name="connsiteY10" fmla="*/ 35243 h 258984"/>
                    <a:gd name="connsiteX11" fmla="*/ 117824 w 201263"/>
                    <a:gd name="connsiteY11" fmla="*/ 35243 h 258984"/>
                    <a:gd name="connsiteX12" fmla="*/ 115443 w 201263"/>
                    <a:gd name="connsiteY12" fmla="*/ 34385 h 258984"/>
                    <a:gd name="connsiteX13" fmla="*/ 116586 w 201263"/>
                    <a:gd name="connsiteY13" fmla="*/ 28956 h 258984"/>
                    <a:gd name="connsiteX14" fmla="*/ 119348 w 201263"/>
                    <a:gd name="connsiteY14" fmla="*/ 26670 h 258984"/>
                    <a:gd name="connsiteX15" fmla="*/ 123635 w 201263"/>
                    <a:gd name="connsiteY15" fmla="*/ 27146 h 258984"/>
                    <a:gd name="connsiteX16" fmla="*/ 128302 w 201263"/>
                    <a:gd name="connsiteY16" fmla="*/ 24003 h 258984"/>
                    <a:gd name="connsiteX17" fmla="*/ 130683 w 201263"/>
                    <a:gd name="connsiteY17" fmla="*/ 19908 h 258984"/>
                    <a:gd name="connsiteX18" fmla="*/ 130683 w 201263"/>
                    <a:gd name="connsiteY18" fmla="*/ 16288 h 258984"/>
                    <a:gd name="connsiteX19" fmla="*/ 127159 w 201263"/>
                    <a:gd name="connsiteY19" fmla="*/ 15431 h 258984"/>
                    <a:gd name="connsiteX20" fmla="*/ 125254 w 201263"/>
                    <a:gd name="connsiteY20" fmla="*/ 13145 h 258984"/>
                    <a:gd name="connsiteX21" fmla="*/ 127159 w 201263"/>
                    <a:gd name="connsiteY21" fmla="*/ 10859 h 258984"/>
                    <a:gd name="connsiteX22" fmla="*/ 126016 w 201263"/>
                    <a:gd name="connsiteY22" fmla="*/ 9049 h 258984"/>
                    <a:gd name="connsiteX23" fmla="*/ 121729 w 201263"/>
                    <a:gd name="connsiteY23" fmla="*/ 8573 h 258984"/>
                    <a:gd name="connsiteX24" fmla="*/ 118967 w 201263"/>
                    <a:gd name="connsiteY24" fmla="*/ 12192 h 258984"/>
                    <a:gd name="connsiteX25" fmla="*/ 115443 w 201263"/>
                    <a:gd name="connsiteY25" fmla="*/ 9525 h 258984"/>
                    <a:gd name="connsiteX26" fmla="*/ 111919 w 201263"/>
                    <a:gd name="connsiteY26" fmla="*/ 8192 h 258984"/>
                    <a:gd name="connsiteX27" fmla="*/ 110395 w 201263"/>
                    <a:gd name="connsiteY27" fmla="*/ 5906 h 258984"/>
                    <a:gd name="connsiteX28" fmla="*/ 106871 w 201263"/>
                    <a:gd name="connsiteY28" fmla="*/ 4572 h 258984"/>
                    <a:gd name="connsiteX29" fmla="*/ 102584 w 201263"/>
                    <a:gd name="connsiteY29" fmla="*/ 4096 h 258984"/>
                    <a:gd name="connsiteX30" fmla="*/ 96774 w 201263"/>
                    <a:gd name="connsiteY30" fmla="*/ 4953 h 258984"/>
                    <a:gd name="connsiteX31" fmla="*/ 96012 w 201263"/>
                    <a:gd name="connsiteY31" fmla="*/ 3620 h 258984"/>
                    <a:gd name="connsiteX32" fmla="*/ 92488 w 201263"/>
                    <a:gd name="connsiteY32" fmla="*/ 2286 h 258984"/>
                    <a:gd name="connsiteX33" fmla="*/ 88202 w 201263"/>
                    <a:gd name="connsiteY33" fmla="*/ 2286 h 258984"/>
                    <a:gd name="connsiteX34" fmla="*/ 86678 w 201263"/>
                    <a:gd name="connsiteY34" fmla="*/ 1429 h 258984"/>
                    <a:gd name="connsiteX35" fmla="*/ 80486 w 201263"/>
                    <a:gd name="connsiteY35" fmla="*/ 953 h 258984"/>
                    <a:gd name="connsiteX36" fmla="*/ 79343 w 201263"/>
                    <a:gd name="connsiteY36" fmla="*/ 1810 h 258984"/>
                    <a:gd name="connsiteX37" fmla="*/ 73914 w 201263"/>
                    <a:gd name="connsiteY37" fmla="*/ 0 h 258984"/>
                    <a:gd name="connsiteX38" fmla="*/ 70390 w 201263"/>
                    <a:gd name="connsiteY38" fmla="*/ 1810 h 258984"/>
                    <a:gd name="connsiteX39" fmla="*/ 69628 w 201263"/>
                    <a:gd name="connsiteY39" fmla="*/ 4477 h 258984"/>
                    <a:gd name="connsiteX40" fmla="*/ 62579 w 201263"/>
                    <a:gd name="connsiteY40" fmla="*/ 12573 h 258984"/>
                    <a:gd name="connsiteX41" fmla="*/ 61055 w 201263"/>
                    <a:gd name="connsiteY41" fmla="*/ 16193 h 258984"/>
                    <a:gd name="connsiteX42" fmla="*/ 61055 w 201263"/>
                    <a:gd name="connsiteY42" fmla="*/ 18860 h 258984"/>
                    <a:gd name="connsiteX43" fmla="*/ 59150 w 201263"/>
                    <a:gd name="connsiteY43" fmla="*/ 21527 h 258984"/>
                    <a:gd name="connsiteX44" fmla="*/ 56769 w 201263"/>
                    <a:gd name="connsiteY44" fmla="*/ 22384 h 258984"/>
                    <a:gd name="connsiteX45" fmla="*/ 57531 w 201263"/>
                    <a:gd name="connsiteY45" fmla="*/ 26003 h 258984"/>
                    <a:gd name="connsiteX46" fmla="*/ 57150 w 201263"/>
                    <a:gd name="connsiteY46" fmla="*/ 28289 h 258984"/>
                    <a:gd name="connsiteX47" fmla="*/ 51721 w 201263"/>
                    <a:gd name="connsiteY47" fmla="*/ 28289 h 258984"/>
                    <a:gd name="connsiteX48" fmla="*/ 51721 w 201263"/>
                    <a:gd name="connsiteY48" fmla="*/ 30956 h 258984"/>
                    <a:gd name="connsiteX49" fmla="*/ 46292 w 201263"/>
                    <a:gd name="connsiteY49" fmla="*/ 33623 h 258984"/>
                    <a:gd name="connsiteX50" fmla="*/ 43910 w 201263"/>
                    <a:gd name="connsiteY50" fmla="*/ 35433 h 258984"/>
                    <a:gd name="connsiteX51" fmla="*/ 42005 w 201263"/>
                    <a:gd name="connsiteY51" fmla="*/ 38100 h 258984"/>
                    <a:gd name="connsiteX52" fmla="*/ 40862 w 201263"/>
                    <a:gd name="connsiteY52" fmla="*/ 41720 h 258984"/>
                    <a:gd name="connsiteX53" fmla="*/ 37719 w 201263"/>
                    <a:gd name="connsiteY53" fmla="*/ 45816 h 258984"/>
                    <a:gd name="connsiteX54" fmla="*/ 41243 w 201263"/>
                    <a:gd name="connsiteY54" fmla="*/ 51245 h 258984"/>
                    <a:gd name="connsiteX55" fmla="*/ 38481 w 201263"/>
                    <a:gd name="connsiteY55" fmla="*/ 52578 h 258984"/>
                    <a:gd name="connsiteX56" fmla="*/ 36576 w 201263"/>
                    <a:gd name="connsiteY56" fmla="*/ 54864 h 258984"/>
                    <a:gd name="connsiteX57" fmla="*/ 32671 w 201263"/>
                    <a:gd name="connsiteY57" fmla="*/ 54388 h 258984"/>
                    <a:gd name="connsiteX58" fmla="*/ 23717 w 201263"/>
                    <a:gd name="connsiteY58" fmla="*/ 57531 h 258984"/>
                    <a:gd name="connsiteX59" fmla="*/ 25241 w 201263"/>
                    <a:gd name="connsiteY59" fmla="*/ 63437 h 258984"/>
                    <a:gd name="connsiteX60" fmla="*/ 23336 w 201263"/>
                    <a:gd name="connsiteY60" fmla="*/ 64770 h 258984"/>
                    <a:gd name="connsiteX61" fmla="*/ 17145 w 201263"/>
                    <a:gd name="connsiteY61" fmla="*/ 65246 h 258984"/>
                    <a:gd name="connsiteX62" fmla="*/ 12097 w 201263"/>
                    <a:gd name="connsiteY62" fmla="*/ 60770 h 258984"/>
                    <a:gd name="connsiteX63" fmla="*/ 9716 w 201263"/>
                    <a:gd name="connsiteY63" fmla="*/ 64389 h 258984"/>
                    <a:gd name="connsiteX64" fmla="*/ 9716 w 201263"/>
                    <a:gd name="connsiteY64" fmla="*/ 67533 h 258984"/>
                    <a:gd name="connsiteX65" fmla="*/ 10858 w 201263"/>
                    <a:gd name="connsiteY65" fmla="*/ 71628 h 258984"/>
                    <a:gd name="connsiteX66" fmla="*/ 9716 w 201263"/>
                    <a:gd name="connsiteY66" fmla="*/ 74771 h 258984"/>
                    <a:gd name="connsiteX67" fmla="*/ 12097 w 201263"/>
                    <a:gd name="connsiteY67" fmla="*/ 74771 h 258984"/>
                    <a:gd name="connsiteX68" fmla="*/ 12859 w 201263"/>
                    <a:gd name="connsiteY68" fmla="*/ 77438 h 258984"/>
                    <a:gd name="connsiteX69" fmla="*/ 17145 w 201263"/>
                    <a:gd name="connsiteY69" fmla="*/ 77438 h 258984"/>
                    <a:gd name="connsiteX70" fmla="*/ 20288 w 201263"/>
                    <a:gd name="connsiteY70" fmla="*/ 76581 h 258984"/>
                    <a:gd name="connsiteX71" fmla="*/ 19907 w 201263"/>
                    <a:gd name="connsiteY71" fmla="*/ 80201 h 258984"/>
                    <a:gd name="connsiteX72" fmla="*/ 21431 w 201263"/>
                    <a:gd name="connsiteY72" fmla="*/ 84296 h 258984"/>
                    <a:gd name="connsiteX73" fmla="*/ 21050 w 201263"/>
                    <a:gd name="connsiteY73" fmla="*/ 86963 h 258984"/>
                    <a:gd name="connsiteX74" fmla="*/ 19526 w 201263"/>
                    <a:gd name="connsiteY74" fmla="*/ 90583 h 258984"/>
                    <a:gd name="connsiteX75" fmla="*/ 22289 w 201263"/>
                    <a:gd name="connsiteY75" fmla="*/ 90107 h 258984"/>
                    <a:gd name="connsiteX76" fmla="*/ 21146 w 201263"/>
                    <a:gd name="connsiteY76" fmla="*/ 94202 h 258984"/>
                    <a:gd name="connsiteX77" fmla="*/ 21527 w 201263"/>
                    <a:gd name="connsiteY77" fmla="*/ 96488 h 258984"/>
                    <a:gd name="connsiteX78" fmla="*/ 19145 w 201263"/>
                    <a:gd name="connsiteY78" fmla="*/ 101441 h 258984"/>
                    <a:gd name="connsiteX79" fmla="*/ 16002 w 201263"/>
                    <a:gd name="connsiteY79" fmla="*/ 103251 h 258984"/>
                    <a:gd name="connsiteX80" fmla="*/ 12859 w 201263"/>
                    <a:gd name="connsiteY80" fmla="*/ 103251 h 258984"/>
                    <a:gd name="connsiteX81" fmla="*/ 9716 w 201263"/>
                    <a:gd name="connsiteY81" fmla="*/ 104108 h 258984"/>
                    <a:gd name="connsiteX82" fmla="*/ 6572 w 201263"/>
                    <a:gd name="connsiteY82" fmla="*/ 106394 h 258984"/>
                    <a:gd name="connsiteX83" fmla="*/ 5429 w 201263"/>
                    <a:gd name="connsiteY83" fmla="*/ 108204 h 258984"/>
                    <a:gd name="connsiteX84" fmla="*/ 3905 w 201263"/>
                    <a:gd name="connsiteY84" fmla="*/ 113633 h 258984"/>
                    <a:gd name="connsiteX85" fmla="*/ 1143 w 201263"/>
                    <a:gd name="connsiteY85" fmla="*/ 115443 h 258984"/>
                    <a:gd name="connsiteX86" fmla="*/ 0 w 201263"/>
                    <a:gd name="connsiteY86" fmla="*/ 118110 h 258984"/>
                    <a:gd name="connsiteX87" fmla="*/ 1905 w 201263"/>
                    <a:gd name="connsiteY87" fmla="*/ 119444 h 258984"/>
                    <a:gd name="connsiteX88" fmla="*/ 4667 w 201263"/>
                    <a:gd name="connsiteY88" fmla="*/ 123063 h 258984"/>
                    <a:gd name="connsiteX89" fmla="*/ 5048 w 201263"/>
                    <a:gd name="connsiteY89" fmla="*/ 126683 h 258984"/>
                    <a:gd name="connsiteX90" fmla="*/ 6953 w 201263"/>
                    <a:gd name="connsiteY90" fmla="*/ 130302 h 258984"/>
                    <a:gd name="connsiteX91" fmla="*/ 8858 w 201263"/>
                    <a:gd name="connsiteY91" fmla="*/ 130778 h 258984"/>
                    <a:gd name="connsiteX92" fmla="*/ 11240 w 201263"/>
                    <a:gd name="connsiteY92" fmla="*/ 129921 h 258984"/>
                    <a:gd name="connsiteX93" fmla="*/ 14383 w 201263"/>
                    <a:gd name="connsiteY93" fmla="*/ 132588 h 258984"/>
                    <a:gd name="connsiteX94" fmla="*/ 14764 w 201263"/>
                    <a:gd name="connsiteY94" fmla="*/ 136684 h 258984"/>
                    <a:gd name="connsiteX95" fmla="*/ 21812 w 201263"/>
                    <a:gd name="connsiteY95" fmla="*/ 138494 h 258984"/>
                    <a:gd name="connsiteX96" fmla="*/ 21812 w 201263"/>
                    <a:gd name="connsiteY96" fmla="*/ 139827 h 258984"/>
                    <a:gd name="connsiteX97" fmla="*/ 24575 w 201263"/>
                    <a:gd name="connsiteY97" fmla="*/ 141161 h 258984"/>
                    <a:gd name="connsiteX98" fmla="*/ 29623 w 201263"/>
                    <a:gd name="connsiteY98" fmla="*/ 142494 h 258984"/>
                    <a:gd name="connsiteX99" fmla="*/ 30385 w 201263"/>
                    <a:gd name="connsiteY99" fmla="*/ 146114 h 258984"/>
                    <a:gd name="connsiteX100" fmla="*/ 34290 w 201263"/>
                    <a:gd name="connsiteY100" fmla="*/ 146114 h 258984"/>
                    <a:gd name="connsiteX101" fmla="*/ 41720 w 201263"/>
                    <a:gd name="connsiteY101" fmla="*/ 147923 h 258984"/>
                    <a:gd name="connsiteX102" fmla="*/ 50292 w 201263"/>
                    <a:gd name="connsiteY102" fmla="*/ 152019 h 258984"/>
                    <a:gd name="connsiteX103" fmla="*/ 52197 w 201263"/>
                    <a:gd name="connsiteY103" fmla="*/ 156115 h 258984"/>
                    <a:gd name="connsiteX104" fmla="*/ 54102 w 201263"/>
                    <a:gd name="connsiteY104" fmla="*/ 156115 h 258984"/>
                    <a:gd name="connsiteX105" fmla="*/ 52959 w 201263"/>
                    <a:gd name="connsiteY105" fmla="*/ 160211 h 258984"/>
                    <a:gd name="connsiteX106" fmla="*/ 57626 w 201263"/>
                    <a:gd name="connsiteY106" fmla="*/ 162020 h 258984"/>
                    <a:gd name="connsiteX107" fmla="*/ 60008 w 201263"/>
                    <a:gd name="connsiteY107" fmla="*/ 161544 h 258984"/>
                    <a:gd name="connsiteX108" fmla="*/ 61532 w 201263"/>
                    <a:gd name="connsiteY108" fmla="*/ 164211 h 258984"/>
                    <a:gd name="connsiteX109" fmla="*/ 63437 w 201263"/>
                    <a:gd name="connsiteY109" fmla="*/ 161544 h 258984"/>
                    <a:gd name="connsiteX110" fmla="*/ 63818 w 201263"/>
                    <a:gd name="connsiteY110" fmla="*/ 158877 h 258984"/>
                    <a:gd name="connsiteX111" fmla="*/ 66961 w 201263"/>
                    <a:gd name="connsiteY111" fmla="*/ 160687 h 258984"/>
                    <a:gd name="connsiteX112" fmla="*/ 73628 w 201263"/>
                    <a:gd name="connsiteY112" fmla="*/ 162497 h 258984"/>
                    <a:gd name="connsiteX113" fmla="*/ 79058 w 201263"/>
                    <a:gd name="connsiteY113" fmla="*/ 162973 h 258984"/>
                    <a:gd name="connsiteX114" fmla="*/ 76676 w 201263"/>
                    <a:gd name="connsiteY114" fmla="*/ 168783 h 258984"/>
                    <a:gd name="connsiteX115" fmla="*/ 81725 w 201263"/>
                    <a:gd name="connsiteY115" fmla="*/ 169641 h 258984"/>
                    <a:gd name="connsiteX116" fmla="*/ 84106 w 201263"/>
                    <a:gd name="connsiteY116" fmla="*/ 168783 h 258984"/>
                    <a:gd name="connsiteX117" fmla="*/ 86487 w 201263"/>
                    <a:gd name="connsiteY117" fmla="*/ 169259 h 258984"/>
                    <a:gd name="connsiteX118" fmla="*/ 88011 w 201263"/>
                    <a:gd name="connsiteY118" fmla="*/ 165164 h 258984"/>
                    <a:gd name="connsiteX119" fmla="*/ 89916 w 201263"/>
                    <a:gd name="connsiteY119" fmla="*/ 165640 h 258984"/>
                    <a:gd name="connsiteX120" fmla="*/ 92297 w 201263"/>
                    <a:gd name="connsiteY120" fmla="*/ 164306 h 258984"/>
                    <a:gd name="connsiteX121" fmla="*/ 94679 w 201263"/>
                    <a:gd name="connsiteY121" fmla="*/ 165640 h 258984"/>
                    <a:gd name="connsiteX122" fmla="*/ 93536 w 201263"/>
                    <a:gd name="connsiteY122" fmla="*/ 168783 h 258984"/>
                    <a:gd name="connsiteX123" fmla="*/ 91154 w 201263"/>
                    <a:gd name="connsiteY123" fmla="*/ 172784 h 258984"/>
                    <a:gd name="connsiteX124" fmla="*/ 89249 w 201263"/>
                    <a:gd name="connsiteY124" fmla="*/ 174593 h 258984"/>
                    <a:gd name="connsiteX125" fmla="*/ 88106 w 201263"/>
                    <a:gd name="connsiteY125" fmla="*/ 177737 h 258984"/>
                    <a:gd name="connsiteX126" fmla="*/ 83439 w 201263"/>
                    <a:gd name="connsiteY126" fmla="*/ 180404 h 258984"/>
                    <a:gd name="connsiteX127" fmla="*/ 82677 w 201263"/>
                    <a:gd name="connsiteY127" fmla="*/ 182690 h 258984"/>
                    <a:gd name="connsiteX128" fmla="*/ 79153 w 201263"/>
                    <a:gd name="connsiteY128" fmla="*/ 186690 h 258984"/>
                    <a:gd name="connsiteX129" fmla="*/ 78391 w 201263"/>
                    <a:gd name="connsiteY129" fmla="*/ 188500 h 258984"/>
                    <a:gd name="connsiteX130" fmla="*/ 81153 w 201263"/>
                    <a:gd name="connsiteY130" fmla="*/ 192500 h 258984"/>
                    <a:gd name="connsiteX131" fmla="*/ 81915 w 201263"/>
                    <a:gd name="connsiteY131" fmla="*/ 197453 h 258984"/>
                    <a:gd name="connsiteX132" fmla="*/ 87344 w 201263"/>
                    <a:gd name="connsiteY132" fmla="*/ 197929 h 258984"/>
                    <a:gd name="connsiteX133" fmla="*/ 90488 w 201263"/>
                    <a:gd name="connsiteY133" fmla="*/ 202883 h 258984"/>
                    <a:gd name="connsiteX134" fmla="*/ 91631 w 201263"/>
                    <a:gd name="connsiteY134" fmla="*/ 205550 h 258984"/>
                    <a:gd name="connsiteX135" fmla="*/ 91250 w 201263"/>
                    <a:gd name="connsiteY135" fmla="*/ 210979 h 258984"/>
                    <a:gd name="connsiteX136" fmla="*/ 90107 w 201263"/>
                    <a:gd name="connsiteY136" fmla="*/ 213265 h 258984"/>
                    <a:gd name="connsiteX137" fmla="*/ 89725 w 201263"/>
                    <a:gd name="connsiteY137" fmla="*/ 215075 h 258984"/>
                    <a:gd name="connsiteX138" fmla="*/ 89725 w 201263"/>
                    <a:gd name="connsiteY138" fmla="*/ 217742 h 258984"/>
                    <a:gd name="connsiteX139" fmla="*/ 90488 w 201263"/>
                    <a:gd name="connsiteY139" fmla="*/ 218599 h 258984"/>
                    <a:gd name="connsiteX140" fmla="*/ 90869 w 201263"/>
                    <a:gd name="connsiteY140" fmla="*/ 218599 h 258984"/>
                    <a:gd name="connsiteX141" fmla="*/ 91631 w 201263"/>
                    <a:gd name="connsiteY141" fmla="*/ 219933 h 258984"/>
                    <a:gd name="connsiteX142" fmla="*/ 91631 w 201263"/>
                    <a:gd name="connsiteY142" fmla="*/ 220790 h 258984"/>
                    <a:gd name="connsiteX143" fmla="*/ 94393 w 201263"/>
                    <a:gd name="connsiteY143" fmla="*/ 223457 h 258984"/>
                    <a:gd name="connsiteX144" fmla="*/ 91250 w 201263"/>
                    <a:gd name="connsiteY144" fmla="*/ 226600 h 258984"/>
                    <a:gd name="connsiteX145" fmla="*/ 93154 w 201263"/>
                    <a:gd name="connsiteY145" fmla="*/ 230219 h 258984"/>
                    <a:gd name="connsiteX146" fmla="*/ 94679 w 201263"/>
                    <a:gd name="connsiteY146" fmla="*/ 231553 h 258984"/>
                    <a:gd name="connsiteX147" fmla="*/ 96203 w 201263"/>
                    <a:gd name="connsiteY147" fmla="*/ 234696 h 258984"/>
                    <a:gd name="connsiteX148" fmla="*/ 95441 w 201263"/>
                    <a:gd name="connsiteY148" fmla="*/ 242792 h 258984"/>
                    <a:gd name="connsiteX149" fmla="*/ 96583 w 201263"/>
                    <a:gd name="connsiteY149" fmla="*/ 245936 h 258984"/>
                    <a:gd name="connsiteX150" fmla="*/ 102775 w 201263"/>
                    <a:gd name="connsiteY150" fmla="*/ 250889 h 258984"/>
                    <a:gd name="connsiteX151" fmla="*/ 108204 w 201263"/>
                    <a:gd name="connsiteY151" fmla="*/ 254508 h 258984"/>
                    <a:gd name="connsiteX152" fmla="*/ 110966 w 201263"/>
                    <a:gd name="connsiteY152" fmla="*/ 249555 h 258984"/>
                    <a:gd name="connsiteX153" fmla="*/ 112490 w 201263"/>
                    <a:gd name="connsiteY153" fmla="*/ 248698 h 258984"/>
                    <a:gd name="connsiteX154" fmla="*/ 114395 w 201263"/>
                    <a:gd name="connsiteY154" fmla="*/ 243745 h 258984"/>
                    <a:gd name="connsiteX155" fmla="*/ 117539 w 201263"/>
                    <a:gd name="connsiteY155" fmla="*/ 244602 h 258984"/>
                    <a:gd name="connsiteX156" fmla="*/ 118682 w 201263"/>
                    <a:gd name="connsiteY156" fmla="*/ 242792 h 258984"/>
                    <a:gd name="connsiteX157" fmla="*/ 122968 w 201263"/>
                    <a:gd name="connsiteY157" fmla="*/ 243269 h 258984"/>
                    <a:gd name="connsiteX158" fmla="*/ 122968 w 201263"/>
                    <a:gd name="connsiteY158" fmla="*/ 238792 h 258984"/>
                    <a:gd name="connsiteX159" fmla="*/ 124111 w 201263"/>
                    <a:gd name="connsiteY159" fmla="*/ 236125 h 258984"/>
                    <a:gd name="connsiteX160" fmla="*/ 127635 w 201263"/>
                    <a:gd name="connsiteY160" fmla="*/ 236982 h 258984"/>
                    <a:gd name="connsiteX161" fmla="*/ 127635 w 201263"/>
                    <a:gd name="connsiteY161" fmla="*/ 233839 h 258984"/>
                    <a:gd name="connsiteX162" fmla="*/ 131159 w 201263"/>
                    <a:gd name="connsiteY162" fmla="*/ 233363 h 258984"/>
                    <a:gd name="connsiteX163" fmla="*/ 133064 w 201263"/>
                    <a:gd name="connsiteY163" fmla="*/ 234220 h 258984"/>
                    <a:gd name="connsiteX164" fmla="*/ 137732 w 201263"/>
                    <a:gd name="connsiteY164" fmla="*/ 232886 h 258984"/>
                    <a:gd name="connsiteX165" fmla="*/ 141256 w 201263"/>
                    <a:gd name="connsiteY165" fmla="*/ 236887 h 258984"/>
                    <a:gd name="connsiteX166" fmla="*/ 144018 w 201263"/>
                    <a:gd name="connsiteY166" fmla="*/ 238220 h 258984"/>
                    <a:gd name="connsiteX167" fmla="*/ 145542 w 201263"/>
                    <a:gd name="connsiteY167" fmla="*/ 243650 h 258984"/>
                    <a:gd name="connsiteX168" fmla="*/ 145161 w 201263"/>
                    <a:gd name="connsiteY168" fmla="*/ 247269 h 258984"/>
                    <a:gd name="connsiteX169" fmla="*/ 148685 w 201263"/>
                    <a:gd name="connsiteY169" fmla="*/ 249936 h 258984"/>
                    <a:gd name="connsiteX170" fmla="*/ 149066 w 201263"/>
                    <a:gd name="connsiteY170" fmla="*/ 256223 h 258984"/>
                    <a:gd name="connsiteX171" fmla="*/ 152972 w 201263"/>
                    <a:gd name="connsiteY171" fmla="*/ 255746 h 258984"/>
                    <a:gd name="connsiteX172" fmla="*/ 162306 w 201263"/>
                    <a:gd name="connsiteY172" fmla="*/ 256223 h 258984"/>
                    <a:gd name="connsiteX173" fmla="*/ 169736 w 201263"/>
                    <a:gd name="connsiteY173" fmla="*/ 257080 h 258984"/>
                    <a:gd name="connsiteX174" fmla="*/ 172498 w 201263"/>
                    <a:gd name="connsiteY174" fmla="*/ 255746 h 258984"/>
                    <a:gd name="connsiteX175" fmla="*/ 177165 w 201263"/>
                    <a:gd name="connsiteY175" fmla="*/ 257080 h 258984"/>
                    <a:gd name="connsiteX176" fmla="*/ 183356 w 201263"/>
                    <a:gd name="connsiteY176" fmla="*/ 257556 h 258984"/>
                    <a:gd name="connsiteX177" fmla="*/ 183356 w 201263"/>
                    <a:gd name="connsiteY177" fmla="*/ 256223 h 258984"/>
                    <a:gd name="connsiteX178" fmla="*/ 187643 w 201263"/>
                    <a:gd name="connsiteY178" fmla="*/ 256699 h 258984"/>
                    <a:gd name="connsiteX179" fmla="*/ 187643 w 201263"/>
                    <a:gd name="connsiteY179" fmla="*/ 258509 h 258984"/>
                    <a:gd name="connsiteX180" fmla="*/ 191548 w 201263"/>
                    <a:gd name="connsiteY180" fmla="*/ 258985 h 258984"/>
                    <a:gd name="connsiteX181" fmla="*/ 191548 w 201263"/>
                    <a:gd name="connsiteY181" fmla="*/ 257651 h 258984"/>
                    <a:gd name="connsiteX182" fmla="*/ 193453 w 201263"/>
                    <a:gd name="connsiteY182" fmla="*/ 255366 h 258984"/>
                    <a:gd name="connsiteX183" fmla="*/ 194215 w 201263"/>
                    <a:gd name="connsiteY183" fmla="*/ 250889 h 258984"/>
                    <a:gd name="connsiteX184" fmla="*/ 195739 w 201263"/>
                    <a:gd name="connsiteY184" fmla="*/ 248222 h 258984"/>
                    <a:gd name="connsiteX185" fmla="*/ 194596 w 201263"/>
                    <a:gd name="connsiteY185" fmla="*/ 246888 h 258984"/>
                    <a:gd name="connsiteX186" fmla="*/ 196120 w 201263"/>
                    <a:gd name="connsiteY186" fmla="*/ 245078 h 258984"/>
                    <a:gd name="connsiteX187" fmla="*/ 197644 w 201263"/>
                    <a:gd name="connsiteY187" fmla="*/ 241459 h 258984"/>
                    <a:gd name="connsiteX188" fmla="*/ 200025 w 201263"/>
                    <a:gd name="connsiteY188" fmla="*/ 238316 h 258984"/>
                    <a:gd name="connsiteX189" fmla="*/ 196120 w 201263"/>
                    <a:gd name="connsiteY189" fmla="*/ 237458 h 258984"/>
                    <a:gd name="connsiteX190" fmla="*/ 194977 w 201263"/>
                    <a:gd name="connsiteY190" fmla="*/ 234791 h 258984"/>
                    <a:gd name="connsiteX191" fmla="*/ 195739 w 201263"/>
                    <a:gd name="connsiteY191" fmla="*/ 233458 h 258984"/>
                    <a:gd name="connsiteX192" fmla="*/ 193834 w 201263"/>
                    <a:gd name="connsiteY192" fmla="*/ 231648 h 258984"/>
                    <a:gd name="connsiteX193" fmla="*/ 196977 w 201263"/>
                    <a:gd name="connsiteY193" fmla="*/ 228029 h 258984"/>
                    <a:gd name="connsiteX194" fmla="*/ 199358 w 201263"/>
                    <a:gd name="connsiteY194" fmla="*/ 224028 h 258984"/>
                    <a:gd name="connsiteX195" fmla="*/ 201263 w 201263"/>
                    <a:gd name="connsiteY195" fmla="*/ 221742 h 258984"/>
                    <a:gd name="connsiteX196" fmla="*/ 197358 w 201263"/>
                    <a:gd name="connsiteY196" fmla="*/ 223076 h 258984"/>
                    <a:gd name="connsiteX197" fmla="*/ 194215 w 201263"/>
                    <a:gd name="connsiteY197" fmla="*/ 223076 h 258984"/>
                    <a:gd name="connsiteX198" fmla="*/ 195739 w 201263"/>
                    <a:gd name="connsiteY198" fmla="*/ 214503 h 258984"/>
                    <a:gd name="connsiteX199" fmla="*/ 199644 w 201263"/>
                    <a:gd name="connsiteY199" fmla="*/ 209550 h 258984"/>
                    <a:gd name="connsiteX200" fmla="*/ 199644 w 201263"/>
                    <a:gd name="connsiteY200" fmla="*/ 205931 h 258984"/>
                    <a:gd name="connsiteX201" fmla="*/ 198501 w 201263"/>
                    <a:gd name="connsiteY201" fmla="*/ 203645 h 258984"/>
                    <a:gd name="connsiteX202" fmla="*/ 200025 w 201263"/>
                    <a:gd name="connsiteY202" fmla="*/ 200978 h 258984"/>
                    <a:gd name="connsiteX203" fmla="*/ 199263 w 201263"/>
                    <a:gd name="connsiteY203" fmla="*/ 199644 h 258984"/>
                    <a:gd name="connsiteX204" fmla="*/ 199644 w 201263"/>
                    <a:gd name="connsiteY204" fmla="*/ 196501 h 258984"/>
                    <a:gd name="connsiteX205" fmla="*/ 199263 w 201263"/>
                    <a:gd name="connsiteY205" fmla="*/ 188881 h 258984"/>
                    <a:gd name="connsiteX206" fmla="*/ 200406 w 201263"/>
                    <a:gd name="connsiteY206" fmla="*/ 186214 h 258984"/>
                    <a:gd name="connsiteX207" fmla="*/ 198025 w 201263"/>
                    <a:gd name="connsiteY207" fmla="*/ 185738 h 258984"/>
                    <a:gd name="connsiteX208" fmla="*/ 195263 w 201263"/>
                    <a:gd name="connsiteY208" fmla="*/ 183928 h 258984"/>
                    <a:gd name="connsiteX209" fmla="*/ 195263 w 201263"/>
                    <a:gd name="connsiteY209" fmla="*/ 179927 h 258984"/>
                    <a:gd name="connsiteX210" fmla="*/ 196025 w 201263"/>
                    <a:gd name="connsiteY210" fmla="*/ 177260 h 258984"/>
                    <a:gd name="connsiteX211" fmla="*/ 195644 w 201263"/>
                    <a:gd name="connsiteY211" fmla="*/ 173260 h 258984"/>
                    <a:gd name="connsiteX212" fmla="*/ 192500 w 201263"/>
                    <a:gd name="connsiteY212" fmla="*/ 172403 h 258984"/>
                    <a:gd name="connsiteX213" fmla="*/ 190595 w 201263"/>
                    <a:gd name="connsiteY213" fmla="*/ 166592 h 258984"/>
                    <a:gd name="connsiteX214" fmla="*/ 188690 w 201263"/>
                    <a:gd name="connsiteY214" fmla="*/ 165735 h 258984"/>
                    <a:gd name="connsiteX215" fmla="*/ 187166 w 201263"/>
                    <a:gd name="connsiteY215" fmla="*/ 166592 h 258984"/>
                    <a:gd name="connsiteX216" fmla="*/ 185642 w 201263"/>
                    <a:gd name="connsiteY216" fmla="*/ 160782 h 258984"/>
                    <a:gd name="connsiteX217" fmla="*/ 185642 w 201263"/>
                    <a:gd name="connsiteY217" fmla="*/ 156686 h 258984"/>
                    <a:gd name="connsiteX218" fmla="*/ 184118 w 201263"/>
                    <a:gd name="connsiteY218" fmla="*/ 154400 h 258984"/>
                    <a:gd name="connsiteX219" fmla="*/ 184880 w 201263"/>
                    <a:gd name="connsiteY219" fmla="*/ 146780 h 258984"/>
                    <a:gd name="connsiteX220" fmla="*/ 184499 w 201263"/>
                    <a:gd name="connsiteY220" fmla="*/ 143161 h 258984"/>
                    <a:gd name="connsiteX221" fmla="*/ 186404 w 201263"/>
                    <a:gd name="connsiteY221" fmla="*/ 140494 h 258984"/>
                    <a:gd name="connsiteX222" fmla="*/ 187547 w 201263"/>
                    <a:gd name="connsiteY222" fmla="*/ 134208 h 258984"/>
                    <a:gd name="connsiteX223" fmla="*/ 186404 w 201263"/>
                    <a:gd name="connsiteY223" fmla="*/ 126111 h 258984"/>
                    <a:gd name="connsiteX224" fmla="*/ 182499 w 201263"/>
                    <a:gd name="connsiteY224" fmla="*/ 125635 h 258984"/>
                    <a:gd name="connsiteX225" fmla="*/ 182118 w 201263"/>
                    <a:gd name="connsiteY225" fmla="*/ 123825 h 258984"/>
                    <a:gd name="connsiteX226" fmla="*/ 186785 w 201263"/>
                    <a:gd name="connsiteY226" fmla="*/ 117062 h 258984"/>
                    <a:gd name="connsiteX227" fmla="*/ 191072 w 201263"/>
                    <a:gd name="connsiteY227" fmla="*/ 114776 h 258984"/>
                    <a:gd name="connsiteX228" fmla="*/ 190691 w 201263"/>
                    <a:gd name="connsiteY228" fmla="*/ 113443 h 258984"/>
                    <a:gd name="connsiteX229" fmla="*/ 186404 w 201263"/>
                    <a:gd name="connsiteY229" fmla="*/ 115253 h 258984"/>
                    <a:gd name="connsiteX230" fmla="*/ 180975 w 201263"/>
                    <a:gd name="connsiteY230" fmla="*/ 112967 h 258984"/>
                    <a:gd name="connsiteX231" fmla="*/ 178213 w 201263"/>
                    <a:gd name="connsiteY231" fmla="*/ 114300 h 258984"/>
                    <a:gd name="connsiteX232" fmla="*/ 176689 w 201263"/>
                    <a:gd name="connsiteY232" fmla="*/ 111157 h 258984"/>
                    <a:gd name="connsiteX233" fmla="*/ 173927 w 201263"/>
                    <a:gd name="connsiteY233" fmla="*/ 108014 h 258984"/>
                    <a:gd name="connsiteX234" fmla="*/ 175070 w 201263"/>
                    <a:gd name="connsiteY234" fmla="*/ 106680 h 258984"/>
                    <a:gd name="connsiteX235" fmla="*/ 175070 w 201263"/>
                    <a:gd name="connsiteY235" fmla="*/ 103537 h 258984"/>
                    <a:gd name="connsiteX236" fmla="*/ 171926 w 201263"/>
                    <a:gd name="connsiteY236" fmla="*/ 101727 h 258984"/>
                    <a:gd name="connsiteX237" fmla="*/ 173450 w 201263"/>
                    <a:gd name="connsiteY237" fmla="*/ 98108 h 258984"/>
                    <a:gd name="connsiteX238" fmla="*/ 169545 w 201263"/>
                    <a:gd name="connsiteY238" fmla="*/ 95441 h 258984"/>
                    <a:gd name="connsiteX239" fmla="*/ 166021 w 201263"/>
                    <a:gd name="connsiteY239" fmla="*/ 89535 h 258984"/>
                    <a:gd name="connsiteX240" fmla="*/ 166402 w 201263"/>
                    <a:gd name="connsiteY240" fmla="*/ 88202 h 258984"/>
                    <a:gd name="connsiteX241" fmla="*/ 165259 w 201263"/>
                    <a:gd name="connsiteY241" fmla="*/ 83249 h 258984"/>
                    <a:gd name="connsiteX242" fmla="*/ 166783 w 201263"/>
                    <a:gd name="connsiteY242" fmla="*/ 80582 h 258984"/>
                    <a:gd name="connsiteX243" fmla="*/ 169545 w 201263"/>
                    <a:gd name="connsiteY243" fmla="*/ 79724 h 258984"/>
                    <a:gd name="connsiteX244" fmla="*/ 173450 w 201263"/>
                    <a:gd name="connsiteY244" fmla="*/ 77438 h 258984"/>
                    <a:gd name="connsiteX245" fmla="*/ 177737 w 201263"/>
                    <a:gd name="connsiteY245" fmla="*/ 74295 h 258984"/>
                    <a:gd name="connsiteX246" fmla="*/ 177356 w 201263"/>
                    <a:gd name="connsiteY246" fmla="*/ 71628 h 258984"/>
                    <a:gd name="connsiteX247" fmla="*/ 179261 w 201263"/>
                    <a:gd name="connsiteY247" fmla="*/ 69342 h 258984"/>
                    <a:gd name="connsiteX248" fmla="*/ 178879 w 201263"/>
                    <a:gd name="connsiteY248" fmla="*/ 66675 h 258984"/>
                    <a:gd name="connsiteX249" fmla="*/ 175355 w 201263"/>
                    <a:gd name="connsiteY249" fmla="*/ 66675 h 258984"/>
                    <a:gd name="connsiteX250" fmla="*/ 174212 w 201263"/>
                    <a:gd name="connsiteY250" fmla="*/ 64866 h 258984"/>
                    <a:gd name="connsiteX251" fmla="*/ 173450 w 201263"/>
                    <a:gd name="connsiteY251" fmla="*/ 58579 h 258984"/>
                    <a:gd name="connsiteX252" fmla="*/ 171926 w 201263"/>
                    <a:gd name="connsiteY252" fmla="*/ 55436 h 258984"/>
                    <a:gd name="connsiteX253" fmla="*/ 173069 w 201263"/>
                    <a:gd name="connsiteY253" fmla="*/ 51340 h 258984"/>
                    <a:gd name="connsiteX254" fmla="*/ 172307 w 201263"/>
                    <a:gd name="connsiteY254" fmla="*/ 48673 h 258984"/>
                    <a:gd name="connsiteX255" fmla="*/ 171926 w 201263"/>
                    <a:gd name="connsiteY255" fmla="*/ 43244 h 258984"/>
                    <a:gd name="connsiteX256" fmla="*/ 168783 w 201263"/>
                    <a:gd name="connsiteY256" fmla="*/ 43244 h 258984"/>
                    <a:gd name="connsiteX257" fmla="*/ 164878 w 201263"/>
                    <a:gd name="connsiteY257" fmla="*/ 45911 h 258984"/>
                    <a:gd name="connsiteX258" fmla="*/ 157448 w 201263"/>
                    <a:gd name="connsiteY258" fmla="*/ 44101 h 258984"/>
                    <a:gd name="connsiteX259" fmla="*/ 155543 w 201263"/>
                    <a:gd name="connsiteY259" fmla="*/ 44577 h 258984"/>
                    <a:gd name="connsiteX260" fmla="*/ 154400 w 201263"/>
                    <a:gd name="connsiteY260" fmla="*/ 40958 h 25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Lst>
                  <a:rect l="l" t="t" r="r" b="b"/>
                  <a:pathLst>
                    <a:path w="201263" h="258984">
                      <a:moveTo>
                        <a:pt x="154496" y="40672"/>
                      </a:moveTo>
                      <a:lnTo>
                        <a:pt x="149447" y="42005"/>
                      </a:lnTo>
                      <a:lnTo>
                        <a:pt x="145161" y="43815"/>
                      </a:lnTo>
                      <a:lnTo>
                        <a:pt x="145542" y="46101"/>
                      </a:lnTo>
                      <a:lnTo>
                        <a:pt x="140875" y="46958"/>
                      </a:lnTo>
                      <a:lnTo>
                        <a:pt x="136970" y="46958"/>
                      </a:lnTo>
                      <a:lnTo>
                        <a:pt x="132683" y="47816"/>
                      </a:lnTo>
                      <a:lnTo>
                        <a:pt x="128397" y="44672"/>
                      </a:lnTo>
                      <a:lnTo>
                        <a:pt x="129921" y="42386"/>
                      </a:lnTo>
                      <a:lnTo>
                        <a:pt x="129540" y="39719"/>
                      </a:lnTo>
                      <a:lnTo>
                        <a:pt x="121729" y="35243"/>
                      </a:lnTo>
                      <a:lnTo>
                        <a:pt x="117824" y="35243"/>
                      </a:lnTo>
                      <a:lnTo>
                        <a:pt x="115443" y="34385"/>
                      </a:lnTo>
                      <a:lnTo>
                        <a:pt x="116586" y="28956"/>
                      </a:lnTo>
                      <a:lnTo>
                        <a:pt x="119348" y="26670"/>
                      </a:lnTo>
                      <a:lnTo>
                        <a:pt x="123635" y="27146"/>
                      </a:lnTo>
                      <a:lnTo>
                        <a:pt x="128302" y="24003"/>
                      </a:lnTo>
                      <a:lnTo>
                        <a:pt x="130683" y="19908"/>
                      </a:lnTo>
                      <a:lnTo>
                        <a:pt x="130683" y="16288"/>
                      </a:lnTo>
                      <a:lnTo>
                        <a:pt x="127159" y="15431"/>
                      </a:lnTo>
                      <a:lnTo>
                        <a:pt x="125254" y="13145"/>
                      </a:lnTo>
                      <a:lnTo>
                        <a:pt x="127159" y="10859"/>
                      </a:lnTo>
                      <a:lnTo>
                        <a:pt x="126016" y="9049"/>
                      </a:lnTo>
                      <a:lnTo>
                        <a:pt x="121729" y="8573"/>
                      </a:lnTo>
                      <a:lnTo>
                        <a:pt x="118967" y="12192"/>
                      </a:lnTo>
                      <a:lnTo>
                        <a:pt x="115443" y="9525"/>
                      </a:lnTo>
                      <a:lnTo>
                        <a:pt x="111919" y="8192"/>
                      </a:lnTo>
                      <a:lnTo>
                        <a:pt x="110395" y="5906"/>
                      </a:lnTo>
                      <a:lnTo>
                        <a:pt x="106871" y="4572"/>
                      </a:lnTo>
                      <a:lnTo>
                        <a:pt x="102584" y="4096"/>
                      </a:lnTo>
                      <a:lnTo>
                        <a:pt x="96774" y="4953"/>
                      </a:lnTo>
                      <a:lnTo>
                        <a:pt x="96012" y="3620"/>
                      </a:lnTo>
                      <a:lnTo>
                        <a:pt x="92488" y="2286"/>
                      </a:lnTo>
                      <a:lnTo>
                        <a:pt x="88202" y="2286"/>
                      </a:lnTo>
                      <a:lnTo>
                        <a:pt x="86678" y="1429"/>
                      </a:lnTo>
                      <a:lnTo>
                        <a:pt x="80486" y="953"/>
                      </a:lnTo>
                      <a:lnTo>
                        <a:pt x="79343" y="1810"/>
                      </a:lnTo>
                      <a:lnTo>
                        <a:pt x="73914" y="0"/>
                      </a:lnTo>
                      <a:lnTo>
                        <a:pt x="70390" y="1810"/>
                      </a:lnTo>
                      <a:lnTo>
                        <a:pt x="69628" y="4477"/>
                      </a:lnTo>
                      <a:lnTo>
                        <a:pt x="62579" y="12573"/>
                      </a:lnTo>
                      <a:lnTo>
                        <a:pt x="61055" y="16193"/>
                      </a:lnTo>
                      <a:lnTo>
                        <a:pt x="61055" y="18860"/>
                      </a:lnTo>
                      <a:lnTo>
                        <a:pt x="59150" y="21527"/>
                      </a:lnTo>
                      <a:lnTo>
                        <a:pt x="56769" y="22384"/>
                      </a:lnTo>
                      <a:lnTo>
                        <a:pt x="57531" y="26003"/>
                      </a:lnTo>
                      <a:lnTo>
                        <a:pt x="57150" y="28289"/>
                      </a:lnTo>
                      <a:lnTo>
                        <a:pt x="51721" y="28289"/>
                      </a:lnTo>
                      <a:lnTo>
                        <a:pt x="51721" y="30956"/>
                      </a:lnTo>
                      <a:lnTo>
                        <a:pt x="46292" y="33623"/>
                      </a:lnTo>
                      <a:lnTo>
                        <a:pt x="43910" y="35433"/>
                      </a:lnTo>
                      <a:lnTo>
                        <a:pt x="42005" y="38100"/>
                      </a:lnTo>
                      <a:lnTo>
                        <a:pt x="40862" y="41720"/>
                      </a:lnTo>
                      <a:lnTo>
                        <a:pt x="37719" y="45816"/>
                      </a:lnTo>
                      <a:lnTo>
                        <a:pt x="41243" y="51245"/>
                      </a:lnTo>
                      <a:lnTo>
                        <a:pt x="38481" y="52578"/>
                      </a:lnTo>
                      <a:lnTo>
                        <a:pt x="36576" y="54864"/>
                      </a:lnTo>
                      <a:lnTo>
                        <a:pt x="32671" y="54388"/>
                      </a:lnTo>
                      <a:lnTo>
                        <a:pt x="23717" y="57531"/>
                      </a:lnTo>
                      <a:lnTo>
                        <a:pt x="25241" y="63437"/>
                      </a:lnTo>
                      <a:lnTo>
                        <a:pt x="23336" y="64770"/>
                      </a:lnTo>
                      <a:lnTo>
                        <a:pt x="17145" y="65246"/>
                      </a:lnTo>
                      <a:lnTo>
                        <a:pt x="12097" y="60770"/>
                      </a:lnTo>
                      <a:lnTo>
                        <a:pt x="9716" y="64389"/>
                      </a:lnTo>
                      <a:lnTo>
                        <a:pt x="9716" y="67533"/>
                      </a:lnTo>
                      <a:lnTo>
                        <a:pt x="10858" y="71628"/>
                      </a:lnTo>
                      <a:lnTo>
                        <a:pt x="9716" y="74771"/>
                      </a:lnTo>
                      <a:lnTo>
                        <a:pt x="12097" y="74771"/>
                      </a:lnTo>
                      <a:lnTo>
                        <a:pt x="12859" y="77438"/>
                      </a:lnTo>
                      <a:lnTo>
                        <a:pt x="17145" y="77438"/>
                      </a:lnTo>
                      <a:lnTo>
                        <a:pt x="20288" y="76581"/>
                      </a:lnTo>
                      <a:lnTo>
                        <a:pt x="19907" y="80201"/>
                      </a:lnTo>
                      <a:lnTo>
                        <a:pt x="21431" y="84296"/>
                      </a:lnTo>
                      <a:lnTo>
                        <a:pt x="21050" y="86963"/>
                      </a:lnTo>
                      <a:lnTo>
                        <a:pt x="19526" y="90583"/>
                      </a:lnTo>
                      <a:lnTo>
                        <a:pt x="22289" y="90107"/>
                      </a:lnTo>
                      <a:lnTo>
                        <a:pt x="21146" y="94202"/>
                      </a:lnTo>
                      <a:lnTo>
                        <a:pt x="21527" y="96488"/>
                      </a:lnTo>
                      <a:lnTo>
                        <a:pt x="19145" y="101441"/>
                      </a:lnTo>
                      <a:lnTo>
                        <a:pt x="16002" y="103251"/>
                      </a:lnTo>
                      <a:lnTo>
                        <a:pt x="12859" y="103251"/>
                      </a:lnTo>
                      <a:lnTo>
                        <a:pt x="9716" y="104108"/>
                      </a:lnTo>
                      <a:lnTo>
                        <a:pt x="6572" y="106394"/>
                      </a:lnTo>
                      <a:lnTo>
                        <a:pt x="5429" y="108204"/>
                      </a:lnTo>
                      <a:lnTo>
                        <a:pt x="3905" y="113633"/>
                      </a:lnTo>
                      <a:lnTo>
                        <a:pt x="1143" y="115443"/>
                      </a:lnTo>
                      <a:lnTo>
                        <a:pt x="0" y="118110"/>
                      </a:lnTo>
                      <a:lnTo>
                        <a:pt x="1905" y="119444"/>
                      </a:lnTo>
                      <a:lnTo>
                        <a:pt x="4667" y="123063"/>
                      </a:lnTo>
                      <a:lnTo>
                        <a:pt x="5048" y="126683"/>
                      </a:lnTo>
                      <a:lnTo>
                        <a:pt x="6953" y="130302"/>
                      </a:lnTo>
                      <a:lnTo>
                        <a:pt x="8858" y="130778"/>
                      </a:lnTo>
                      <a:lnTo>
                        <a:pt x="11240" y="129921"/>
                      </a:lnTo>
                      <a:lnTo>
                        <a:pt x="14383" y="132588"/>
                      </a:lnTo>
                      <a:lnTo>
                        <a:pt x="14764" y="136684"/>
                      </a:lnTo>
                      <a:lnTo>
                        <a:pt x="21812" y="138494"/>
                      </a:lnTo>
                      <a:lnTo>
                        <a:pt x="21812" y="139827"/>
                      </a:lnTo>
                      <a:lnTo>
                        <a:pt x="24575" y="141161"/>
                      </a:lnTo>
                      <a:lnTo>
                        <a:pt x="29623" y="142494"/>
                      </a:lnTo>
                      <a:lnTo>
                        <a:pt x="30385" y="146114"/>
                      </a:lnTo>
                      <a:lnTo>
                        <a:pt x="34290" y="146114"/>
                      </a:lnTo>
                      <a:lnTo>
                        <a:pt x="41720" y="147923"/>
                      </a:lnTo>
                      <a:lnTo>
                        <a:pt x="50292" y="152019"/>
                      </a:lnTo>
                      <a:lnTo>
                        <a:pt x="52197" y="156115"/>
                      </a:lnTo>
                      <a:lnTo>
                        <a:pt x="54102" y="156115"/>
                      </a:lnTo>
                      <a:lnTo>
                        <a:pt x="52959" y="160211"/>
                      </a:lnTo>
                      <a:lnTo>
                        <a:pt x="57626" y="162020"/>
                      </a:lnTo>
                      <a:lnTo>
                        <a:pt x="60008" y="161544"/>
                      </a:lnTo>
                      <a:lnTo>
                        <a:pt x="61532" y="164211"/>
                      </a:lnTo>
                      <a:lnTo>
                        <a:pt x="63437" y="161544"/>
                      </a:lnTo>
                      <a:lnTo>
                        <a:pt x="63818" y="158877"/>
                      </a:lnTo>
                      <a:lnTo>
                        <a:pt x="66961" y="160687"/>
                      </a:lnTo>
                      <a:lnTo>
                        <a:pt x="73628" y="162497"/>
                      </a:lnTo>
                      <a:lnTo>
                        <a:pt x="79058" y="162973"/>
                      </a:lnTo>
                      <a:lnTo>
                        <a:pt x="76676" y="168783"/>
                      </a:lnTo>
                      <a:lnTo>
                        <a:pt x="81725" y="169641"/>
                      </a:lnTo>
                      <a:lnTo>
                        <a:pt x="84106" y="168783"/>
                      </a:lnTo>
                      <a:lnTo>
                        <a:pt x="86487" y="169259"/>
                      </a:lnTo>
                      <a:lnTo>
                        <a:pt x="88011" y="165164"/>
                      </a:lnTo>
                      <a:lnTo>
                        <a:pt x="89916" y="165640"/>
                      </a:lnTo>
                      <a:lnTo>
                        <a:pt x="92297" y="164306"/>
                      </a:lnTo>
                      <a:lnTo>
                        <a:pt x="94679" y="165640"/>
                      </a:lnTo>
                      <a:lnTo>
                        <a:pt x="93536" y="168783"/>
                      </a:lnTo>
                      <a:lnTo>
                        <a:pt x="91154" y="172784"/>
                      </a:lnTo>
                      <a:lnTo>
                        <a:pt x="89249" y="174593"/>
                      </a:lnTo>
                      <a:lnTo>
                        <a:pt x="88106" y="177737"/>
                      </a:lnTo>
                      <a:lnTo>
                        <a:pt x="83439" y="180404"/>
                      </a:lnTo>
                      <a:lnTo>
                        <a:pt x="82677" y="182690"/>
                      </a:lnTo>
                      <a:lnTo>
                        <a:pt x="79153" y="186690"/>
                      </a:lnTo>
                      <a:lnTo>
                        <a:pt x="78391" y="188500"/>
                      </a:lnTo>
                      <a:lnTo>
                        <a:pt x="81153" y="192500"/>
                      </a:lnTo>
                      <a:lnTo>
                        <a:pt x="81915" y="197453"/>
                      </a:lnTo>
                      <a:lnTo>
                        <a:pt x="87344" y="197929"/>
                      </a:lnTo>
                      <a:lnTo>
                        <a:pt x="90488" y="202883"/>
                      </a:lnTo>
                      <a:lnTo>
                        <a:pt x="91631" y="205550"/>
                      </a:lnTo>
                      <a:lnTo>
                        <a:pt x="91250" y="210979"/>
                      </a:lnTo>
                      <a:lnTo>
                        <a:pt x="90107" y="213265"/>
                      </a:lnTo>
                      <a:lnTo>
                        <a:pt x="89725" y="215075"/>
                      </a:lnTo>
                      <a:lnTo>
                        <a:pt x="89725" y="217742"/>
                      </a:lnTo>
                      <a:lnTo>
                        <a:pt x="90488" y="218599"/>
                      </a:lnTo>
                      <a:lnTo>
                        <a:pt x="90869" y="218599"/>
                      </a:lnTo>
                      <a:lnTo>
                        <a:pt x="91631" y="219933"/>
                      </a:lnTo>
                      <a:lnTo>
                        <a:pt x="91631" y="220790"/>
                      </a:lnTo>
                      <a:lnTo>
                        <a:pt x="94393" y="223457"/>
                      </a:lnTo>
                      <a:lnTo>
                        <a:pt x="91250" y="226600"/>
                      </a:lnTo>
                      <a:lnTo>
                        <a:pt x="93154" y="230219"/>
                      </a:lnTo>
                      <a:lnTo>
                        <a:pt x="94679" y="231553"/>
                      </a:lnTo>
                      <a:lnTo>
                        <a:pt x="96203" y="234696"/>
                      </a:lnTo>
                      <a:lnTo>
                        <a:pt x="95441" y="242792"/>
                      </a:lnTo>
                      <a:lnTo>
                        <a:pt x="96583" y="245936"/>
                      </a:lnTo>
                      <a:lnTo>
                        <a:pt x="102775" y="250889"/>
                      </a:lnTo>
                      <a:lnTo>
                        <a:pt x="108204" y="254508"/>
                      </a:lnTo>
                      <a:lnTo>
                        <a:pt x="110966" y="249555"/>
                      </a:lnTo>
                      <a:lnTo>
                        <a:pt x="112490" y="248698"/>
                      </a:lnTo>
                      <a:lnTo>
                        <a:pt x="114395" y="243745"/>
                      </a:lnTo>
                      <a:lnTo>
                        <a:pt x="117539" y="244602"/>
                      </a:lnTo>
                      <a:lnTo>
                        <a:pt x="118682" y="242792"/>
                      </a:lnTo>
                      <a:lnTo>
                        <a:pt x="122968" y="243269"/>
                      </a:lnTo>
                      <a:lnTo>
                        <a:pt x="122968" y="238792"/>
                      </a:lnTo>
                      <a:lnTo>
                        <a:pt x="124111" y="236125"/>
                      </a:lnTo>
                      <a:lnTo>
                        <a:pt x="127635" y="236982"/>
                      </a:lnTo>
                      <a:lnTo>
                        <a:pt x="127635" y="233839"/>
                      </a:lnTo>
                      <a:lnTo>
                        <a:pt x="131159" y="233363"/>
                      </a:lnTo>
                      <a:lnTo>
                        <a:pt x="133064" y="234220"/>
                      </a:lnTo>
                      <a:lnTo>
                        <a:pt x="137732" y="232886"/>
                      </a:lnTo>
                      <a:lnTo>
                        <a:pt x="141256" y="236887"/>
                      </a:lnTo>
                      <a:lnTo>
                        <a:pt x="144018" y="238220"/>
                      </a:lnTo>
                      <a:lnTo>
                        <a:pt x="145542" y="243650"/>
                      </a:lnTo>
                      <a:lnTo>
                        <a:pt x="145161" y="247269"/>
                      </a:lnTo>
                      <a:lnTo>
                        <a:pt x="148685" y="249936"/>
                      </a:lnTo>
                      <a:lnTo>
                        <a:pt x="149066" y="256223"/>
                      </a:lnTo>
                      <a:lnTo>
                        <a:pt x="152972" y="255746"/>
                      </a:lnTo>
                      <a:lnTo>
                        <a:pt x="162306" y="256223"/>
                      </a:lnTo>
                      <a:lnTo>
                        <a:pt x="169736" y="257080"/>
                      </a:lnTo>
                      <a:lnTo>
                        <a:pt x="172498" y="255746"/>
                      </a:lnTo>
                      <a:lnTo>
                        <a:pt x="177165" y="257080"/>
                      </a:lnTo>
                      <a:lnTo>
                        <a:pt x="183356" y="257556"/>
                      </a:lnTo>
                      <a:lnTo>
                        <a:pt x="183356" y="256223"/>
                      </a:lnTo>
                      <a:lnTo>
                        <a:pt x="187643" y="256699"/>
                      </a:lnTo>
                      <a:lnTo>
                        <a:pt x="187643" y="258509"/>
                      </a:lnTo>
                      <a:lnTo>
                        <a:pt x="191548" y="258985"/>
                      </a:lnTo>
                      <a:lnTo>
                        <a:pt x="191548" y="257651"/>
                      </a:lnTo>
                      <a:lnTo>
                        <a:pt x="193453" y="255366"/>
                      </a:lnTo>
                      <a:lnTo>
                        <a:pt x="194215" y="250889"/>
                      </a:lnTo>
                      <a:lnTo>
                        <a:pt x="195739" y="248222"/>
                      </a:lnTo>
                      <a:lnTo>
                        <a:pt x="194596" y="246888"/>
                      </a:lnTo>
                      <a:lnTo>
                        <a:pt x="196120" y="245078"/>
                      </a:lnTo>
                      <a:lnTo>
                        <a:pt x="197644" y="241459"/>
                      </a:lnTo>
                      <a:lnTo>
                        <a:pt x="200025" y="238316"/>
                      </a:lnTo>
                      <a:lnTo>
                        <a:pt x="196120" y="237458"/>
                      </a:lnTo>
                      <a:lnTo>
                        <a:pt x="194977" y="234791"/>
                      </a:lnTo>
                      <a:lnTo>
                        <a:pt x="195739" y="233458"/>
                      </a:lnTo>
                      <a:lnTo>
                        <a:pt x="193834" y="231648"/>
                      </a:lnTo>
                      <a:lnTo>
                        <a:pt x="196977" y="228029"/>
                      </a:lnTo>
                      <a:lnTo>
                        <a:pt x="199358" y="224028"/>
                      </a:lnTo>
                      <a:lnTo>
                        <a:pt x="201263" y="221742"/>
                      </a:lnTo>
                      <a:lnTo>
                        <a:pt x="197358" y="223076"/>
                      </a:lnTo>
                      <a:lnTo>
                        <a:pt x="194215" y="223076"/>
                      </a:lnTo>
                      <a:lnTo>
                        <a:pt x="195739" y="214503"/>
                      </a:lnTo>
                      <a:lnTo>
                        <a:pt x="199644" y="209550"/>
                      </a:lnTo>
                      <a:lnTo>
                        <a:pt x="199644" y="205931"/>
                      </a:lnTo>
                      <a:lnTo>
                        <a:pt x="198501" y="203645"/>
                      </a:lnTo>
                      <a:lnTo>
                        <a:pt x="200025" y="200978"/>
                      </a:lnTo>
                      <a:lnTo>
                        <a:pt x="199263" y="199644"/>
                      </a:lnTo>
                      <a:lnTo>
                        <a:pt x="199644" y="196501"/>
                      </a:lnTo>
                      <a:lnTo>
                        <a:pt x="199263" y="188881"/>
                      </a:lnTo>
                      <a:lnTo>
                        <a:pt x="200406" y="186214"/>
                      </a:lnTo>
                      <a:lnTo>
                        <a:pt x="198025" y="185738"/>
                      </a:lnTo>
                      <a:lnTo>
                        <a:pt x="195263" y="183928"/>
                      </a:lnTo>
                      <a:lnTo>
                        <a:pt x="195263" y="179927"/>
                      </a:lnTo>
                      <a:lnTo>
                        <a:pt x="196025" y="177260"/>
                      </a:lnTo>
                      <a:lnTo>
                        <a:pt x="195644" y="173260"/>
                      </a:lnTo>
                      <a:lnTo>
                        <a:pt x="192500" y="172403"/>
                      </a:lnTo>
                      <a:lnTo>
                        <a:pt x="190595" y="166592"/>
                      </a:lnTo>
                      <a:lnTo>
                        <a:pt x="188690" y="165735"/>
                      </a:lnTo>
                      <a:lnTo>
                        <a:pt x="187166" y="166592"/>
                      </a:lnTo>
                      <a:lnTo>
                        <a:pt x="185642" y="160782"/>
                      </a:lnTo>
                      <a:lnTo>
                        <a:pt x="185642" y="156686"/>
                      </a:lnTo>
                      <a:lnTo>
                        <a:pt x="184118" y="154400"/>
                      </a:lnTo>
                      <a:lnTo>
                        <a:pt x="184880" y="146780"/>
                      </a:lnTo>
                      <a:lnTo>
                        <a:pt x="184499" y="143161"/>
                      </a:lnTo>
                      <a:lnTo>
                        <a:pt x="186404" y="140494"/>
                      </a:lnTo>
                      <a:lnTo>
                        <a:pt x="187547" y="134208"/>
                      </a:lnTo>
                      <a:lnTo>
                        <a:pt x="186404" y="126111"/>
                      </a:lnTo>
                      <a:lnTo>
                        <a:pt x="182499" y="125635"/>
                      </a:lnTo>
                      <a:lnTo>
                        <a:pt x="182118" y="123825"/>
                      </a:lnTo>
                      <a:lnTo>
                        <a:pt x="186785" y="117062"/>
                      </a:lnTo>
                      <a:lnTo>
                        <a:pt x="191072" y="114776"/>
                      </a:lnTo>
                      <a:lnTo>
                        <a:pt x="190691" y="113443"/>
                      </a:lnTo>
                      <a:lnTo>
                        <a:pt x="186404" y="115253"/>
                      </a:lnTo>
                      <a:lnTo>
                        <a:pt x="180975" y="112967"/>
                      </a:lnTo>
                      <a:lnTo>
                        <a:pt x="178213" y="114300"/>
                      </a:lnTo>
                      <a:lnTo>
                        <a:pt x="176689" y="111157"/>
                      </a:lnTo>
                      <a:lnTo>
                        <a:pt x="173927" y="108014"/>
                      </a:lnTo>
                      <a:lnTo>
                        <a:pt x="175070" y="106680"/>
                      </a:lnTo>
                      <a:lnTo>
                        <a:pt x="175070" y="103537"/>
                      </a:lnTo>
                      <a:lnTo>
                        <a:pt x="171926" y="101727"/>
                      </a:lnTo>
                      <a:lnTo>
                        <a:pt x="173450" y="98108"/>
                      </a:lnTo>
                      <a:lnTo>
                        <a:pt x="169545" y="95441"/>
                      </a:lnTo>
                      <a:lnTo>
                        <a:pt x="166021" y="89535"/>
                      </a:lnTo>
                      <a:lnTo>
                        <a:pt x="166402" y="88202"/>
                      </a:lnTo>
                      <a:lnTo>
                        <a:pt x="165259" y="83249"/>
                      </a:lnTo>
                      <a:lnTo>
                        <a:pt x="166783" y="80582"/>
                      </a:lnTo>
                      <a:lnTo>
                        <a:pt x="169545" y="79724"/>
                      </a:lnTo>
                      <a:lnTo>
                        <a:pt x="173450" y="77438"/>
                      </a:lnTo>
                      <a:lnTo>
                        <a:pt x="177737" y="74295"/>
                      </a:lnTo>
                      <a:lnTo>
                        <a:pt x="177356" y="71628"/>
                      </a:lnTo>
                      <a:lnTo>
                        <a:pt x="179261" y="69342"/>
                      </a:lnTo>
                      <a:lnTo>
                        <a:pt x="178879" y="66675"/>
                      </a:lnTo>
                      <a:lnTo>
                        <a:pt x="175355" y="66675"/>
                      </a:lnTo>
                      <a:lnTo>
                        <a:pt x="174212" y="64866"/>
                      </a:lnTo>
                      <a:lnTo>
                        <a:pt x="173450" y="58579"/>
                      </a:lnTo>
                      <a:lnTo>
                        <a:pt x="171926" y="55436"/>
                      </a:lnTo>
                      <a:lnTo>
                        <a:pt x="173069" y="51340"/>
                      </a:lnTo>
                      <a:lnTo>
                        <a:pt x="172307" y="48673"/>
                      </a:lnTo>
                      <a:lnTo>
                        <a:pt x="171926" y="43244"/>
                      </a:lnTo>
                      <a:lnTo>
                        <a:pt x="168783" y="43244"/>
                      </a:lnTo>
                      <a:lnTo>
                        <a:pt x="164878" y="45911"/>
                      </a:lnTo>
                      <a:lnTo>
                        <a:pt x="157448" y="44101"/>
                      </a:lnTo>
                      <a:lnTo>
                        <a:pt x="155543" y="44577"/>
                      </a:lnTo>
                      <a:lnTo>
                        <a:pt x="154400" y="40958"/>
                      </a:lnTo>
                    </a:path>
                  </a:pathLst>
                </a:custGeom>
                <a:grpFill/>
                <a:ln w="9525" cap="flat">
                  <a:solidFill>
                    <a:srgbClr val="0E4063"/>
                  </a:solidFill>
                  <a:prstDash val="solid"/>
                  <a:miter/>
                </a:ln>
              </p:spPr>
              <p:txBody>
                <a:bodyPr rtlCol="0" anchor="ctr"/>
                <a:lstStyle/>
                <a:p>
                  <a:endParaRPr lang="en-GB"/>
                </a:p>
              </p:txBody>
            </p:sp>
          </p:grpSp>
          <p:sp>
            <p:nvSpPr>
              <p:cNvPr id="12" name="Freeform: Shape 342">
                <a:extLst>
                  <a:ext uri="{FF2B5EF4-FFF2-40B4-BE49-F238E27FC236}">
                    <a16:creationId xmlns:a16="http://schemas.microsoft.com/office/drawing/2014/main" id="{8DFFE117-8598-2B3F-89AD-2CD611A59647}"/>
                  </a:ext>
                </a:extLst>
              </p:cNvPr>
              <p:cNvSpPr/>
              <p:nvPr/>
            </p:nvSpPr>
            <p:spPr>
              <a:xfrm>
                <a:off x="5356036" y="5598077"/>
                <a:ext cx="481623" cy="326195"/>
              </a:xfrm>
              <a:custGeom>
                <a:avLst/>
                <a:gdLst>
                  <a:gd name="connsiteX0" fmla="*/ 160782 w 307562"/>
                  <a:gd name="connsiteY0" fmla="*/ 38862 h 229076"/>
                  <a:gd name="connsiteX1" fmla="*/ 158877 w 307562"/>
                  <a:gd name="connsiteY1" fmla="*/ 41529 h 229076"/>
                  <a:gd name="connsiteX2" fmla="*/ 153448 w 307562"/>
                  <a:gd name="connsiteY2" fmla="*/ 38386 h 229076"/>
                  <a:gd name="connsiteX3" fmla="*/ 151067 w 307562"/>
                  <a:gd name="connsiteY3" fmla="*/ 41053 h 229076"/>
                  <a:gd name="connsiteX4" fmla="*/ 150685 w 307562"/>
                  <a:gd name="connsiteY4" fmla="*/ 42863 h 229076"/>
                  <a:gd name="connsiteX5" fmla="*/ 145637 w 307562"/>
                  <a:gd name="connsiteY5" fmla="*/ 47339 h 229076"/>
                  <a:gd name="connsiteX6" fmla="*/ 140970 w 307562"/>
                  <a:gd name="connsiteY6" fmla="*/ 48673 h 229076"/>
                  <a:gd name="connsiteX7" fmla="*/ 133541 w 307562"/>
                  <a:gd name="connsiteY7" fmla="*/ 45530 h 229076"/>
                  <a:gd name="connsiteX8" fmla="*/ 127730 w 307562"/>
                  <a:gd name="connsiteY8" fmla="*/ 41529 h 229076"/>
                  <a:gd name="connsiteX9" fmla="*/ 122301 w 307562"/>
                  <a:gd name="connsiteY9" fmla="*/ 35719 h 229076"/>
                  <a:gd name="connsiteX10" fmla="*/ 118015 w 307562"/>
                  <a:gd name="connsiteY10" fmla="*/ 28956 h 229076"/>
                  <a:gd name="connsiteX11" fmla="*/ 113347 w 307562"/>
                  <a:gd name="connsiteY11" fmla="*/ 24860 h 229076"/>
                  <a:gd name="connsiteX12" fmla="*/ 108299 w 307562"/>
                  <a:gd name="connsiteY12" fmla="*/ 24384 h 229076"/>
                  <a:gd name="connsiteX13" fmla="*/ 106775 w 307562"/>
                  <a:gd name="connsiteY13" fmla="*/ 25241 h 229076"/>
                  <a:gd name="connsiteX14" fmla="*/ 101727 w 307562"/>
                  <a:gd name="connsiteY14" fmla="*/ 23908 h 229076"/>
                  <a:gd name="connsiteX15" fmla="*/ 96679 w 307562"/>
                  <a:gd name="connsiteY15" fmla="*/ 23908 h 229076"/>
                  <a:gd name="connsiteX16" fmla="*/ 96679 w 307562"/>
                  <a:gd name="connsiteY16" fmla="*/ 22098 h 229076"/>
                  <a:gd name="connsiteX17" fmla="*/ 82677 w 307562"/>
                  <a:gd name="connsiteY17" fmla="*/ 17145 h 229076"/>
                  <a:gd name="connsiteX18" fmla="*/ 79534 w 307562"/>
                  <a:gd name="connsiteY18" fmla="*/ 14859 h 229076"/>
                  <a:gd name="connsiteX19" fmla="*/ 74867 w 307562"/>
                  <a:gd name="connsiteY19" fmla="*/ 13526 h 229076"/>
                  <a:gd name="connsiteX20" fmla="*/ 71342 w 307562"/>
                  <a:gd name="connsiteY20" fmla="*/ 13049 h 229076"/>
                  <a:gd name="connsiteX21" fmla="*/ 67818 w 307562"/>
                  <a:gd name="connsiteY21" fmla="*/ 18002 h 229076"/>
                  <a:gd name="connsiteX22" fmla="*/ 64675 w 307562"/>
                  <a:gd name="connsiteY22" fmla="*/ 12573 h 229076"/>
                  <a:gd name="connsiteX23" fmla="*/ 61913 w 307562"/>
                  <a:gd name="connsiteY23" fmla="*/ 9430 h 229076"/>
                  <a:gd name="connsiteX24" fmla="*/ 58007 w 307562"/>
                  <a:gd name="connsiteY24" fmla="*/ 0 h 229076"/>
                  <a:gd name="connsiteX25" fmla="*/ 54864 w 307562"/>
                  <a:gd name="connsiteY25" fmla="*/ 858 h 229076"/>
                  <a:gd name="connsiteX26" fmla="*/ 49816 w 307562"/>
                  <a:gd name="connsiteY26" fmla="*/ 3524 h 229076"/>
                  <a:gd name="connsiteX27" fmla="*/ 45529 w 307562"/>
                  <a:gd name="connsiteY27" fmla="*/ 9811 h 229076"/>
                  <a:gd name="connsiteX28" fmla="*/ 43148 w 307562"/>
                  <a:gd name="connsiteY28" fmla="*/ 13907 h 229076"/>
                  <a:gd name="connsiteX29" fmla="*/ 39624 w 307562"/>
                  <a:gd name="connsiteY29" fmla="*/ 18860 h 229076"/>
                  <a:gd name="connsiteX30" fmla="*/ 39243 w 307562"/>
                  <a:gd name="connsiteY30" fmla="*/ 13430 h 229076"/>
                  <a:gd name="connsiteX31" fmla="*/ 39243 w 307562"/>
                  <a:gd name="connsiteY31" fmla="*/ 4477 h 229076"/>
                  <a:gd name="connsiteX32" fmla="*/ 35719 w 307562"/>
                  <a:gd name="connsiteY32" fmla="*/ 4953 h 229076"/>
                  <a:gd name="connsiteX33" fmla="*/ 33814 w 307562"/>
                  <a:gd name="connsiteY33" fmla="*/ 7620 h 229076"/>
                  <a:gd name="connsiteX34" fmla="*/ 32671 w 307562"/>
                  <a:gd name="connsiteY34" fmla="*/ 7144 h 229076"/>
                  <a:gd name="connsiteX35" fmla="*/ 28384 w 307562"/>
                  <a:gd name="connsiteY35" fmla="*/ 8001 h 229076"/>
                  <a:gd name="connsiteX36" fmla="*/ 21336 w 307562"/>
                  <a:gd name="connsiteY36" fmla="*/ 7525 h 229076"/>
                  <a:gd name="connsiteX37" fmla="*/ 15907 w 307562"/>
                  <a:gd name="connsiteY37" fmla="*/ 9335 h 229076"/>
                  <a:gd name="connsiteX38" fmla="*/ 14002 w 307562"/>
                  <a:gd name="connsiteY38" fmla="*/ 8858 h 229076"/>
                  <a:gd name="connsiteX39" fmla="*/ 3524 w 307562"/>
                  <a:gd name="connsiteY39" fmla="*/ 20574 h 229076"/>
                  <a:gd name="connsiteX40" fmla="*/ 381 w 307562"/>
                  <a:gd name="connsiteY40" fmla="*/ 14764 h 229076"/>
                  <a:gd name="connsiteX41" fmla="*/ 0 w 307562"/>
                  <a:gd name="connsiteY41" fmla="*/ 19717 h 229076"/>
                  <a:gd name="connsiteX42" fmla="*/ 1143 w 307562"/>
                  <a:gd name="connsiteY42" fmla="*/ 23813 h 229076"/>
                  <a:gd name="connsiteX43" fmla="*/ 2286 w 307562"/>
                  <a:gd name="connsiteY43" fmla="*/ 23336 h 229076"/>
                  <a:gd name="connsiteX44" fmla="*/ 6191 w 307562"/>
                  <a:gd name="connsiteY44" fmla="*/ 25622 h 229076"/>
                  <a:gd name="connsiteX45" fmla="*/ 8572 w 307562"/>
                  <a:gd name="connsiteY45" fmla="*/ 30099 h 229076"/>
                  <a:gd name="connsiteX46" fmla="*/ 13240 w 307562"/>
                  <a:gd name="connsiteY46" fmla="*/ 31433 h 229076"/>
                  <a:gd name="connsiteX47" fmla="*/ 14383 w 307562"/>
                  <a:gd name="connsiteY47" fmla="*/ 34576 h 229076"/>
                  <a:gd name="connsiteX48" fmla="*/ 17526 w 307562"/>
                  <a:gd name="connsiteY48" fmla="*/ 36386 h 229076"/>
                  <a:gd name="connsiteX49" fmla="*/ 18288 w 307562"/>
                  <a:gd name="connsiteY49" fmla="*/ 40005 h 229076"/>
                  <a:gd name="connsiteX50" fmla="*/ 19812 w 307562"/>
                  <a:gd name="connsiteY50" fmla="*/ 42672 h 229076"/>
                  <a:gd name="connsiteX51" fmla="*/ 21336 w 307562"/>
                  <a:gd name="connsiteY51" fmla="*/ 43149 h 229076"/>
                  <a:gd name="connsiteX52" fmla="*/ 22860 w 307562"/>
                  <a:gd name="connsiteY52" fmla="*/ 48578 h 229076"/>
                  <a:gd name="connsiteX53" fmla="*/ 27527 w 307562"/>
                  <a:gd name="connsiteY53" fmla="*/ 54007 h 229076"/>
                  <a:gd name="connsiteX54" fmla="*/ 27908 w 307562"/>
                  <a:gd name="connsiteY54" fmla="*/ 55817 h 229076"/>
                  <a:gd name="connsiteX55" fmla="*/ 30671 w 307562"/>
                  <a:gd name="connsiteY55" fmla="*/ 58960 h 229076"/>
                  <a:gd name="connsiteX56" fmla="*/ 36100 w 307562"/>
                  <a:gd name="connsiteY56" fmla="*/ 62960 h 229076"/>
                  <a:gd name="connsiteX57" fmla="*/ 37243 w 307562"/>
                  <a:gd name="connsiteY57" fmla="*/ 64294 h 229076"/>
                  <a:gd name="connsiteX58" fmla="*/ 40005 w 307562"/>
                  <a:gd name="connsiteY58" fmla="*/ 69723 h 229076"/>
                  <a:gd name="connsiteX59" fmla="*/ 44672 w 307562"/>
                  <a:gd name="connsiteY59" fmla="*/ 68390 h 229076"/>
                  <a:gd name="connsiteX60" fmla="*/ 47434 w 307562"/>
                  <a:gd name="connsiteY60" fmla="*/ 65246 h 229076"/>
                  <a:gd name="connsiteX61" fmla="*/ 48196 w 307562"/>
                  <a:gd name="connsiteY61" fmla="*/ 62960 h 229076"/>
                  <a:gd name="connsiteX62" fmla="*/ 50578 w 307562"/>
                  <a:gd name="connsiteY62" fmla="*/ 61151 h 229076"/>
                  <a:gd name="connsiteX63" fmla="*/ 55626 w 307562"/>
                  <a:gd name="connsiteY63" fmla="*/ 58865 h 229076"/>
                  <a:gd name="connsiteX64" fmla="*/ 59531 w 307562"/>
                  <a:gd name="connsiteY64" fmla="*/ 60674 h 229076"/>
                  <a:gd name="connsiteX65" fmla="*/ 60674 w 307562"/>
                  <a:gd name="connsiteY65" fmla="*/ 62008 h 229076"/>
                  <a:gd name="connsiteX66" fmla="*/ 64960 w 307562"/>
                  <a:gd name="connsiteY66" fmla="*/ 62865 h 229076"/>
                  <a:gd name="connsiteX67" fmla="*/ 68485 w 307562"/>
                  <a:gd name="connsiteY67" fmla="*/ 61532 h 229076"/>
                  <a:gd name="connsiteX68" fmla="*/ 69628 w 307562"/>
                  <a:gd name="connsiteY68" fmla="*/ 62389 h 229076"/>
                  <a:gd name="connsiteX69" fmla="*/ 66104 w 307562"/>
                  <a:gd name="connsiteY69" fmla="*/ 70009 h 229076"/>
                  <a:gd name="connsiteX70" fmla="*/ 65342 w 307562"/>
                  <a:gd name="connsiteY70" fmla="*/ 73628 h 229076"/>
                  <a:gd name="connsiteX71" fmla="*/ 66866 w 307562"/>
                  <a:gd name="connsiteY71" fmla="*/ 79915 h 229076"/>
                  <a:gd name="connsiteX72" fmla="*/ 63341 w 307562"/>
                  <a:gd name="connsiteY72" fmla="*/ 83916 h 229076"/>
                  <a:gd name="connsiteX73" fmla="*/ 62960 w 307562"/>
                  <a:gd name="connsiteY73" fmla="*/ 85725 h 229076"/>
                  <a:gd name="connsiteX74" fmla="*/ 59817 w 307562"/>
                  <a:gd name="connsiteY74" fmla="*/ 84868 h 229076"/>
                  <a:gd name="connsiteX75" fmla="*/ 55150 w 307562"/>
                  <a:gd name="connsiteY75" fmla="*/ 84868 h 229076"/>
                  <a:gd name="connsiteX76" fmla="*/ 53626 w 307562"/>
                  <a:gd name="connsiteY76" fmla="*/ 88011 h 229076"/>
                  <a:gd name="connsiteX77" fmla="*/ 51721 w 307562"/>
                  <a:gd name="connsiteY77" fmla="*/ 90297 h 229076"/>
                  <a:gd name="connsiteX78" fmla="*/ 54102 w 307562"/>
                  <a:gd name="connsiteY78" fmla="*/ 92583 h 229076"/>
                  <a:gd name="connsiteX79" fmla="*/ 52197 w 307562"/>
                  <a:gd name="connsiteY79" fmla="*/ 97060 h 229076"/>
                  <a:gd name="connsiteX80" fmla="*/ 53340 w 307562"/>
                  <a:gd name="connsiteY80" fmla="*/ 99346 h 229076"/>
                  <a:gd name="connsiteX81" fmla="*/ 51816 w 307562"/>
                  <a:gd name="connsiteY81" fmla="*/ 102489 h 229076"/>
                  <a:gd name="connsiteX82" fmla="*/ 52197 w 307562"/>
                  <a:gd name="connsiteY82" fmla="*/ 105633 h 229076"/>
                  <a:gd name="connsiteX83" fmla="*/ 49435 w 307562"/>
                  <a:gd name="connsiteY83" fmla="*/ 107918 h 229076"/>
                  <a:gd name="connsiteX84" fmla="*/ 49435 w 307562"/>
                  <a:gd name="connsiteY84" fmla="*/ 110585 h 229076"/>
                  <a:gd name="connsiteX85" fmla="*/ 50578 w 307562"/>
                  <a:gd name="connsiteY85" fmla="*/ 114205 h 229076"/>
                  <a:gd name="connsiteX86" fmla="*/ 55245 w 307562"/>
                  <a:gd name="connsiteY86" fmla="*/ 114681 h 229076"/>
                  <a:gd name="connsiteX87" fmla="*/ 60674 w 307562"/>
                  <a:gd name="connsiteY87" fmla="*/ 116491 h 229076"/>
                  <a:gd name="connsiteX88" fmla="*/ 64960 w 307562"/>
                  <a:gd name="connsiteY88" fmla="*/ 115634 h 229076"/>
                  <a:gd name="connsiteX89" fmla="*/ 67723 w 307562"/>
                  <a:gd name="connsiteY89" fmla="*/ 114300 h 229076"/>
                  <a:gd name="connsiteX90" fmla="*/ 68866 w 307562"/>
                  <a:gd name="connsiteY90" fmla="*/ 109824 h 229076"/>
                  <a:gd name="connsiteX91" fmla="*/ 71247 w 307562"/>
                  <a:gd name="connsiteY91" fmla="*/ 109824 h 229076"/>
                  <a:gd name="connsiteX92" fmla="*/ 71628 w 307562"/>
                  <a:gd name="connsiteY92" fmla="*/ 112967 h 229076"/>
                  <a:gd name="connsiteX93" fmla="*/ 73533 w 307562"/>
                  <a:gd name="connsiteY93" fmla="*/ 117920 h 229076"/>
                  <a:gd name="connsiteX94" fmla="*/ 72390 w 307562"/>
                  <a:gd name="connsiteY94" fmla="*/ 119253 h 229076"/>
                  <a:gd name="connsiteX95" fmla="*/ 75152 w 307562"/>
                  <a:gd name="connsiteY95" fmla="*/ 121920 h 229076"/>
                  <a:gd name="connsiteX96" fmla="*/ 73247 w 307562"/>
                  <a:gd name="connsiteY96" fmla="*/ 125063 h 229076"/>
                  <a:gd name="connsiteX97" fmla="*/ 76009 w 307562"/>
                  <a:gd name="connsiteY97" fmla="*/ 126873 h 229076"/>
                  <a:gd name="connsiteX98" fmla="*/ 75629 w 307562"/>
                  <a:gd name="connsiteY98" fmla="*/ 129159 h 229076"/>
                  <a:gd name="connsiteX99" fmla="*/ 79534 w 307562"/>
                  <a:gd name="connsiteY99" fmla="*/ 130969 h 229076"/>
                  <a:gd name="connsiteX100" fmla="*/ 78772 w 307562"/>
                  <a:gd name="connsiteY100" fmla="*/ 133255 h 229076"/>
                  <a:gd name="connsiteX101" fmla="*/ 76867 w 307562"/>
                  <a:gd name="connsiteY101" fmla="*/ 133255 h 229076"/>
                  <a:gd name="connsiteX102" fmla="*/ 73342 w 307562"/>
                  <a:gd name="connsiteY102" fmla="*/ 135922 h 229076"/>
                  <a:gd name="connsiteX103" fmla="*/ 72962 w 307562"/>
                  <a:gd name="connsiteY103" fmla="*/ 141732 h 229076"/>
                  <a:gd name="connsiteX104" fmla="*/ 74104 w 307562"/>
                  <a:gd name="connsiteY104" fmla="*/ 143066 h 229076"/>
                  <a:gd name="connsiteX105" fmla="*/ 72200 w 307562"/>
                  <a:gd name="connsiteY105" fmla="*/ 144875 h 229076"/>
                  <a:gd name="connsiteX106" fmla="*/ 72200 w 307562"/>
                  <a:gd name="connsiteY106" fmla="*/ 147161 h 229076"/>
                  <a:gd name="connsiteX107" fmla="*/ 73724 w 307562"/>
                  <a:gd name="connsiteY107" fmla="*/ 148495 h 229076"/>
                  <a:gd name="connsiteX108" fmla="*/ 69437 w 307562"/>
                  <a:gd name="connsiteY108" fmla="*/ 152114 h 229076"/>
                  <a:gd name="connsiteX109" fmla="*/ 69437 w 307562"/>
                  <a:gd name="connsiteY109" fmla="*/ 153924 h 229076"/>
                  <a:gd name="connsiteX110" fmla="*/ 73342 w 307562"/>
                  <a:gd name="connsiteY110" fmla="*/ 156591 h 229076"/>
                  <a:gd name="connsiteX111" fmla="*/ 73342 w 307562"/>
                  <a:gd name="connsiteY111" fmla="*/ 161544 h 229076"/>
                  <a:gd name="connsiteX112" fmla="*/ 73724 w 307562"/>
                  <a:gd name="connsiteY112" fmla="*/ 165545 h 229076"/>
                  <a:gd name="connsiteX113" fmla="*/ 76486 w 307562"/>
                  <a:gd name="connsiteY113" fmla="*/ 170498 h 229076"/>
                  <a:gd name="connsiteX114" fmla="*/ 78867 w 307562"/>
                  <a:gd name="connsiteY114" fmla="*/ 171355 h 229076"/>
                  <a:gd name="connsiteX115" fmla="*/ 80772 w 307562"/>
                  <a:gd name="connsiteY115" fmla="*/ 174498 h 229076"/>
                  <a:gd name="connsiteX116" fmla="*/ 79629 w 307562"/>
                  <a:gd name="connsiteY116" fmla="*/ 176308 h 229076"/>
                  <a:gd name="connsiteX117" fmla="*/ 80010 w 307562"/>
                  <a:gd name="connsiteY117" fmla="*/ 181261 h 229076"/>
                  <a:gd name="connsiteX118" fmla="*/ 80772 w 307562"/>
                  <a:gd name="connsiteY118" fmla="*/ 183547 h 229076"/>
                  <a:gd name="connsiteX119" fmla="*/ 86582 w 307562"/>
                  <a:gd name="connsiteY119" fmla="*/ 183547 h 229076"/>
                  <a:gd name="connsiteX120" fmla="*/ 90106 w 307562"/>
                  <a:gd name="connsiteY120" fmla="*/ 181261 h 229076"/>
                  <a:gd name="connsiteX121" fmla="*/ 90488 w 307562"/>
                  <a:gd name="connsiteY121" fmla="*/ 178975 h 229076"/>
                  <a:gd name="connsiteX122" fmla="*/ 95917 w 307562"/>
                  <a:gd name="connsiteY122" fmla="*/ 174975 h 229076"/>
                  <a:gd name="connsiteX123" fmla="*/ 99441 w 307562"/>
                  <a:gd name="connsiteY123" fmla="*/ 174117 h 229076"/>
                  <a:gd name="connsiteX124" fmla="*/ 100965 w 307562"/>
                  <a:gd name="connsiteY124" fmla="*/ 176403 h 229076"/>
                  <a:gd name="connsiteX125" fmla="*/ 101346 w 307562"/>
                  <a:gd name="connsiteY125" fmla="*/ 179070 h 229076"/>
                  <a:gd name="connsiteX126" fmla="*/ 104108 w 307562"/>
                  <a:gd name="connsiteY126" fmla="*/ 186214 h 229076"/>
                  <a:gd name="connsiteX127" fmla="*/ 102584 w 307562"/>
                  <a:gd name="connsiteY127" fmla="*/ 191167 h 229076"/>
                  <a:gd name="connsiteX128" fmla="*/ 101441 w 307562"/>
                  <a:gd name="connsiteY128" fmla="*/ 191643 h 229076"/>
                  <a:gd name="connsiteX129" fmla="*/ 102584 w 307562"/>
                  <a:gd name="connsiteY129" fmla="*/ 196977 h 229076"/>
                  <a:gd name="connsiteX130" fmla="*/ 116586 w 307562"/>
                  <a:gd name="connsiteY130" fmla="*/ 194310 h 229076"/>
                  <a:gd name="connsiteX131" fmla="*/ 120872 w 307562"/>
                  <a:gd name="connsiteY131" fmla="*/ 194310 h 229076"/>
                  <a:gd name="connsiteX132" fmla="*/ 127063 w 307562"/>
                  <a:gd name="connsiteY132" fmla="*/ 195167 h 229076"/>
                  <a:gd name="connsiteX133" fmla="*/ 131350 w 307562"/>
                  <a:gd name="connsiteY133" fmla="*/ 194691 h 229076"/>
                  <a:gd name="connsiteX134" fmla="*/ 130207 w 307562"/>
                  <a:gd name="connsiteY134" fmla="*/ 200978 h 229076"/>
                  <a:gd name="connsiteX135" fmla="*/ 127063 w 307562"/>
                  <a:gd name="connsiteY135" fmla="*/ 203168 h 229076"/>
                  <a:gd name="connsiteX136" fmla="*/ 126301 w 307562"/>
                  <a:gd name="connsiteY136" fmla="*/ 205835 h 229076"/>
                  <a:gd name="connsiteX137" fmla="*/ 131731 w 307562"/>
                  <a:gd name="connsiteY137" fmla="*/ 206312 h 229076"/>
                  <a:gd name="connsiteX138" fmla="*/ 138398 w 307562"/>
                  <a:gd name="connsiteY138" fmla="*/ 207645 h 229076"/>
                  <a:gd name="connsiteX139" fmla="*/ 150876 w 307562"/>
                  <a:gd name="connsiteY139" fmla="*/ 209455 h 229076"/>
                  <a:gd name="connsiteX140" fmla="*/ 155924 w 307562"/>
                  <a:gd name="connsiteY140" fmla="*/ 211646 h 229076"/>
                  <a:gd name="connsiteX141" fmla="*/ 173069 w 307562"/>
                  <a:gd name="connsiteY141" fmla="*/ 217456 h 229076"/>
                  <a:gd name="connsiteX142" fmla="*/ 179737 w 307562"/>
                  <a:gd name="connsiteY142" fmla="*/ 220599 h 229076"/>
                  <a:gd name="connsiteX143" fmla="*/ 187166 w 307562"/>
                  <a:gd name="connsiteY143" fmla="*/ 227267 h 229076"/>
                  <a:gd name="connsiteX144" fmla="*/ 191834 w 307562"/>
                  <a:gd name="connsiteY144" fmla="*/ 229076 h 229076"/>
                  <a:gd name="connsiteX145" fmla="*/ 193738 w 307562"/>
                  <a:gd name="connsiteY145" fmla="*/ 229076 h 229076"/>
                  <a:gd name="connsiteX146" fmla="*/ 193738 w 307562"/>
                  <a:gd name="connsiteY146" fmla="*/ 226886 h 229076"/>
                  <a:gd name="connsiteX147" fmla="*/ 190976 w 307562"/>
                  <a:gd name="connsiteY147" fmla="*/ 226886 h 229076"/>
                  <a:gd name="connsiteX148" fmla="*/ 190976 w 307562"/>
                  <a:gd name="connsiteY148" fmla="*/ 228695 h 229076"/>
                  <a:gd name="connsiteX149" fmla="*/ 186309 w 307562"/>
                  <a:gd name="connsiteY149" fmla="*/ 226028 h 229076"/>
                  <a:gd name="connsiteX150" fmla="*/ 181642 w 307562"/>
                  <a:gd name="connsiteY150" fmla="*/ 221552 h 229076"/>
                  <a:gd name="connsiteX151" fmla="*/ 187833 w 307562"/>
                  <a:gd name="connsiteY151" fmla="*/ 217551 h 229076"/>
                  <a:gd name="connsiteX152" fmla="*/ 191357 w 307562"/>
                  <a:gd name="connsiteY152" fmla="*/ 217075 h 229076"/>
                  <a:gd name="connsiteX153" fmla="*/ 192881 w 307562"/>
                  <a:gd name="connsiteY153" fmla="*/ 213075 h 229076"/>
                  <a:gd name="connsiteX154" fmla="*/ 194024 w 307562"/>
                  <a:gd name="connsiteY154" fmla="*/ 212217 h 229076"/>
                  <a:gd name="connsiteX155" fmla="*/ 196405 w 307562"/>
                  <a:gd name="connsiteY155" fmla="*/ 213551 h 229076"/>
                  <a:gd name="connsiteX156" fmla="*/ 203073 w 307562"/>
                  <a:gd name="connsiteY156" fmla="*/ 205931 h 229076"/>
                  <a:gd name="connsiteX157" fmla="*/ 203073 w 307562"/>
                  <a:gd name="connsiteY157" fmla="*/ 203740 h 229076"/>
                  <a:gd name="connsiteX158" fmla="*/ 200311 w 307562"/>
                  <a:gd name="connsiteY158" fmla="*/ 201549 h 229076"/>
                  <a:gd name="connsiteX159" fmla="*/ 201454 w 307562"/>
                  <a:gd name="connsiteY159" fmla="*/ 200216 h 229076"/>
                  <a:gd name="connsiteX160" fmla="*/ 203359 w 307562"/>
                  <a:gd name="connsiteY160" fmla="*/ 202025 h 229076"/>
                  <a:gd name="connsiteX161" fmla="*/ 205740 w 307562"/>
                  <a:gd name="connsiteY161" fmla="*/ 200692 h 229076"/>
                  <a:gd name="connsiteX162" fmla="*/ 203359 w 307562"/>
                  <a:gd name="connsiteY162" fmla="*/ 195739 h 229076"/>
                  <a:gd name="connsiteX163" fmla="*/ 204883 w 307562"/>
                  <a:gd name="connsiteY163" fmla="*/ 193929 h 229076"/>
                  <a:gd name="connsiteX164" fmla="*/ 201739 w 307562"/>
                  <a:gd name="connsiteY164" fmla="*/ 190310 h 229076"/>
                  <a:gd name="connsiteX165" fmla="*/ 203263 w 307562"/>
                  <a:gd name="connsiteY165" fmla="*/ 189452 h 229076"/>
                  <a:gd name="connsiteX166" fmla="*/ 207550 w 307562"/>
                  <a:gd name="connsiteY166" fmla="*/ 192596 h 229076"/>
                  <a:gd name="connsiteX167" fmla="*/ 210312 w 307562"/>
                  <a:gd name="connsiteY167" fmla="*/ 193929 h 229076"/>
                  <a:gd name="connsiteX168" fmla="*/ 216979 w 307562"/>
                  <a:gd name="connsiteY168" fmla="*/ 193453 h 229076"/>
                  <a:gd name="connsiteX169" fmla="*/ 219742 w 307562"/>
                  <a:gd name="connsiteY169" fmla="*/ 192596 h 229076"/>
                  <a:gd name="connsiteX170" fmla="*/ 225171 w 307562"/>
                  <a:gd name="connsiteY170" fmla="*/ 192119 h 229076"/>
                  <a:gd name="connsiteX171" fmla="*/ 227076 w 307562"/>
                  <a:gd name="connsiteY171" fmla="*/ 190786 h 229076"/>
                  <a:gd name="connsiteX172" fmla="*/ 238411 w 307562"/>
                  <a:gd name="connsiteY172" fmla="*/ 187166 h 229076"/>
                  <a:gd name="connsiteX173" fmla="*/ 243078 w 307562"/>
                  <a:gd name="connsiteY173" fmla="*/ 187166 h 229076"/>
                  <a:gd name="connsiteX174" fmla="*/ 245459 w 307562"/>
                  <a:gd name="connsiteY174" fmla="*/ 185833 h 229076"/>
                  <a:gd name="connsiteX175" fmla="*/ 252889 w 307562"/>
                  <a:gd name="connsiteY175" fmla="*/ 184023 h 229076"/>
                  <a:gd name="connsiteX176" fmla="*/ 256413 w 307562"/>
                  <a:gd name="connsiteY176" fmla="*/ 184023 h 229076"/>
                  <a:gd name="connsiteX177" fmla="*/ 268129 w 307562"/>
                  <a:gd name="connsiteY177" fmla="*/ 177737 h 229076"/>
                  <a:gd name="connsiteX178" fmla="*/ 266224 w 307562"/>
                  <a:gd name="connsiteY178" fmla="*/ 175451 h 229076"/>
                  <a:gd name="connsiteX179" fmla="*/ 259556 w 307562"/>
                  <a:gd name="connsiteY179" fmla="*/ 170498 h 229076"/>
                  <a:gd name="connsiteX180" fmla="*/ 259937 w 307562"/>
                  <a:gd name="connsiteY180" fmla="*/ 166021 h 229076"/>
                  <a:gd name="connsiteX181" fmla="*/ 259556 w 307562"/>
                  <a:gd name="connsiteY181" fmla="*/ 158401 h 229076"/>
                  <a:gd name="connsiteX182" fmla="*/ 256032 w 307562"/>
                  <a:gd name="connsiteY182" fmla="*/ 159258 h 229076"/>
                  <a:gd name="connsiteX183" fmla="*/ 254127 w 307562"/>
                  <a:gd name="connsiteY183" fmla="*/ 156972 h 229076"/>
                  <a:gd name="connsiteX184" fmla="*/ 256508 w 307562"/>
                  <a:gd name="connsiteY184" fmla="*/ 152972 h 229076"/>
                  <a:gd name="connsiteX185" fmla="*/ 258032 w 307562"/>
                  <a:gd name="connsiteY185" fmla="*/ 156115 h 229076"/>
                  <a:gd name="connsiteX186" fmla="*/ 261175 w 307562"/>
                  <a:gd name="connsiteY186" fmla="*/ 157925 h 229076"/>
                  <a:gd name="connsiteX187" fmla="*/ 261175 w 307562"/>
                  <a:gd name="connsiteY187" fmla="*/ 161925 h 229076"/>
                  <a:gd name="connsiteX188" fmla="*/ 262700 w 307562"/>
                  <a:gd name="connsiteY188" fmla="*/ 166402 h 229076"/>
                  <a:gd name="connsiteX189" fmla="*/ 261938 w 307562"/>
                  <a:gd name="connsiteY189" fmla="*/ 169069 h 229076"/>
                  <a:gd name="connsiteX190" fmla="*/ 266986 w 307562"/>
                  <a:gd name="connsiteY190" fmla="*/ 171355 h 229076"/>
                  <a:gd name="connsiteX191" fmla="*/ 268891 w 307562"/>
                  <a:gd name="connsiteY191" fmla="*/ 169069 h 229076"/>
                  <a:gd name="connsiteX192" fmla="*/ 274701 w 307562"/>
                  <a:gd name="connsiteY192" fmla="*/ 169545 h 229076"/>
                  <a:gd name="connsiteX193" fmla="*/ 281368 w 307562"/>
                  <a:gd name="connsiteY193" fmla="*/ 169545 h 229076"/>
                  <a:gd name="connsiteX194" fmla="*/ 284893 w 307562"/>
                  <a:gd name="connsiteY194" fmla="*/ 170402 h 229076"/>
                  <a:gd name="connsiteX195" fmla="*/ 288036 w 307562"/>
                  <a:gd name="connsiteY195" fmla="*/ 170402 h 229076"/>
                  <a:gd name="connsiteX196" fmla="*/ 292703 w 307562"/>
                  <a:gd name="connsiteY196" fmla="*/ 169545 h 229076"/>
                  <a:gd name="connsiteX197" fmla="*/ 295846 w 307562"/>
                  <a:gd name="connsiteY197" fmla="*/ 163259 h 229076"/>
                  <a:gd name="connsiteX198" fmla="*/ 300133 w 307562"/>
                  <a:gd name="connsiteY198" fmla="*/ 156115 h 229076"/>
                  <a:gd name="connsiteX199" fmla="*/ 307562 w 307562"/>
                  <a:gd name="connsiteY199" fmla="*/ 149352 h 229076"/>
                  <a:gd name="connsiteX200" fmla="*/ 306800 w 307562"/>
                  <a:gd name="connsiteY200" fmla="*/ 147542 h 229076"/>
                  <a:gd name="connsiteX201" fmla="*/ 307181 w 307562"/>
                  <a:gd name="connsiteY201" fmla="*/ 144875 h 229076"/>
                  <a:gd name="connsiteX202" fmla="*/ 304800 w 307562"/>
                  <a:gd name="connsiteY202" fmla="*/ 143066 h 229076"/>
                  <a:gd name="connsiteX203" fmla="*/ 304038 w 307562"/>
                  <a:gd name="connsiteY203" fmla="*/ 145733 h 229076"/>
                  <a:gd name="connsiteX204" fmla="*/ 302133 w 307562"/>
                  <a:gd name="connsiteY204" fmla="*/ 144399 h 229076"/>
                  <a:gd name="connsiteX205" fmla="*/ 304038 w 307562"/>
                  <a:gd name="connsiteY205" fmla="*/ 139922 h 229076"/>
                  <a:gd name="connsiteX206" fmla="*/ 300895 w 307562"/>
                  <a:gd name="connsiteY206" fmla="*/ 137636 h 229076"/>
                  <a:gd name="connsiteX207" fmla="*/ 296228 w 307562"/>
                  <a:gd name="connsiteY207" fmla="*/ 138494 h 229076"/>
                  <a:gd name="connsiteX208" fmla="*/ 293846 w 307562"/>
                  <a:gd name="connsiteY208" fmla="*/ 134017 h 229076"/>
                  <a:gd name="connsiteX209" fmla="*/ 293846 w 307562"/>
                  <a:gd name="connsiteY209" fmla="*/ 132207 h 229076"/>
                  <a:gd name="connsiteX210" fmla="*/ 295751 w 307562"/>
                  <a:gd name="connsiteY210" fmla="*/ 130397 h 229076"/>
                  <a:gd name="connsiteX211" fmla="*/ 294608 w 307562"/>
                  <a:gd name="connsiteY211" fmla="*/ 126778 h 229076"/>
                  <a:gd name="connsiteX212" fmla="*/ 292227 w 307562"/>
                  <a:gd name="connsiteY212" fmla="*/ 124111 h 229076"/>
                  <a:gd name="connsiteX213" fmla="*/ 289084 w 307562"/>
                  <a:gd name="connsiteY213" fmla="*/ 123254 h 229076"/>
                  <a:gd name="connsiteX214" fmla="*/ 287179 w 307562"/>
                  <a:gd name="connsiteY214" fmla="*/ 124111 h 229076"/>
                  <a:gd name="connsiteX215" fmla="*/ 286798 w 307562"/>
                  <a:gd name="connsiteY215" fmla="*/ 121444 h 229076"/>
                  <a:gd name="connsiteX216" fmla="*/ 283274 w 307562"/>
                  <a:gd name="connsiteY216" fmla="*/ 120110 h 229076"/>
                  <a:gd name="connsiteX217" fmla="*/ 279749 w 307562"/>
                  <a:gd name="connsiteY217" fmla="*/ 117824 h 229076"/>
                  <a:gd name="connsiteX218" fmla="*/ 277844 w 307562"/>
                  <a:gd name="connsiteY218" fmla="*/ 114681 h 229076"/>
                  <a:gd name="connsiteX219" fmla="*/ 275463 w 307562"/>
                  <a:gd name="connsiteY219" fmla="*/ 113824 h 229076"/>
                  <a:gd name="connsiteX220" fmla="*/ 273082 w 307562"/>
                  <a:gd name="connsiteY220" fmla="*/ 110681 h 229076"/>
                  <a:gd name="connsiteX221" fmla="*/ 264890 w 307562"/>
                  <a:gd name="connsiteY221" fmla="*/ 103918 h 229076"/>
                  <a:gd name="connsiteX222" fmla="*/ 266414 w 307562"/>
                  <a:gd name="connsiteY222" fmla="*/ 102108 h 229076"/>
                  <a:gd name="connsiteX223" fmla="*/ 262128 w 307562"/>
                  <a:gd name="connsiteY223" fmla="*/ 98108 h 229076"/>
                  <a:gd name="connsiteX224" fmla="*/ 252793 w 307562"/>
                  <a:gd name="connsiteY224" fmla="*/ 85535 h 229076"/>
                  <a:gd name="connsiteX225" fmla="*/ 245745 w 307562"/>
                  <a:gd name="connsiteY225" fmla="*/ 81534 h 229076"/>
                  <a:gd name="connsiteX226" fmla="*/ 237554 w 307562"/>
                  <a:gd name="connsiteY226" fmla="*/ 82010 h 229076"/>
                  <a:gd name="connsiteX227" fmla="*/ 233648 w 307562"/>
                  <a:gd name="connsiteY227" fmla="*/ 78391 h 229076"/>
                  <a:gd name="connsiteX228" fmla="*/ 231267 w 307562"/>
                  <a:gd name="connsiteY228" fmla="*/ 77534 h 229076"/>
                  <a:gd name="connsiteX229" fmla="*/ 228124 w 307562"/>
                  <a:gd name="connsiteY229" fmla="*/ 73914 h 229076"/>
                  <a:gd name="connsiteX230" fmla="*/ 227362 w 307562"/>
                  <a:gd name="connsiteY230" fmla="*/ 71247 h 229076"/>
                  <a:gd name="connsiteX231" fmla="*/ 230505 w 307562"/>
                  <a:gd name="connsiteY231" fmla="*/ 71724 h 229076"/>
                  <a:gd name="connsiteX232" fmla="*/ 227743 w 307562"/>
                  <a:gd name="connsiteY232" fmla="*/ 66770 h 229076"/>
                  <a:gd name="connsiteX233" fmla="*/ 226600 w 307562"/>
                  <a:gd name="connsiteY233" fmla="*/ 63627 h 229076"/>
                  <a:gd name="connsiteX234" fmla="*/ 227362 w 307562"/>
                  <a:gd name="connsiteY234" fmla="*/ 62294 h 229076"/>
                  <a:gd name="connsiteX235" fmla="*/ 226219 w 307562"/>
                  <a:gd name="connsiteY235" fmla="*/ 61817 h 229076"/>
                  <a:gd name="connsiteX236" fmla="*/ 225838 w 307562"/>
                  <a:gd name="connsiteY236" fmla="*/ 61341 h 229076"/>
                  <a:gd name="connsiteX237" fmla="*/ 224695 w 307562"/>
                  <a:gd name="connsiteY237" fmla="*/ 58674 h 229076"/>
                  <a:gd name="connsiteX238" fmla="*/ 224314 w 307562"/>
                  <a:gd name="connsiteY238" fmla="*/ 57817 h 229076"/>
                  <a:gd name="connsiteX239" fmla="*/ 220789 w 307562"/>
                  <a:gd name="connsiteY239" fmla="*/ 56483 h 229076"/>
                  <a:gd name="connsiteX240" fmla="*/ 217646 w 307562"/>
                  <a:gd name="connsiteY240" fmla="*/ 56960 h 229076"/>
                  <a:gd name="connsiteX241" fmla="*/ 217265 w 307562"/>
                  <a:gd name="connsiteY241" fmla="*/ 55626 h 229076"/>
                  <a:gd name="connsiteX242" fmla="*/ 214122 w 307562"/>
                  <a:gd name="connsiteY242" fmla="*/ 52483 h 229076"/>
                  <a:gd name="connsiteX243" fmla="*/ 214122 w 307562"/>
                  <a:gd name="connsiteY243" fmla="*/ 49816 h 229076"/>
                  <a:gd name="connsiteX244" fmla="*/ 212979 w 307562"/>
                  <a:gd name="connsiteY244" fmla="*/ 45339 h 229076"/>
                  <a:gd name="connsiteX245" fmla="*/ 207550 w 307562"/>
                  <a:gd name="connsiteY245" fmla="*/ 43529 h 229076"/>
                  <a:gd name="connsiteX246" fmla="*/ 205645 w 307562"/>
                  <a:gd name="connsiteY246" fmla="*/ 44863 h 229076"/>
                  <a:gd name="connsiteX247" fmla="*/ 202501 w 307562"/>
                  <a:gd name="connsiteY247" fmla="*/ 44006 h 229076"/>
                  <a:gd name="connsiteX248" fmla="*/ 201359 w 307562"/>
                  <a:gd name="connsiteY248" fmla="*/ 41720 h 229076"/>
                  <a:gd name="connsiteX249" fmla="*/ 202121 w 307562"/>
                  <a:gd name="connsiteY249" fmla="*/ 40386 h 229076"/>
                  <a:gd name="connsiteX250" fmla="*/ 200978 w 307562"/>
                  <a:gd name="connsiteY250" fmla="*/ 37719 h 229076"/>
                  <a:gd name="connsiteX251" fmla="*/ 199072 w 307562"/>
                  <a:gd name="connsiteY251" fmla="*/ 36862 h 229076"/>
                  <a:gd name="connsiteX252" fmla="*/ 197929 w 307562"/>
                  <a:gd name="connsiteY252" fmla="*/ 34576 h 229076"/>
                  <a:gd name="connsiteX253" fmla="*/ 198310 w 307562"/>
                  <a:gd name="connsiteY253" fmla="*/ 32290 h 229076"/>
                  <a:gd name="connsiteX254" fmla="*/ 196405 w 307562"/>
                  <a:gd name="connsiteY254" fmla="*/ 30956 h 229076"/>
                  <a:gd name="connsiteX255" fmla="*/ 190976 w 307562"/>
                  <a:gd name="connsiteY255" fmla="*/ 33624 h 229076"/>
                  <a:gd name="connsiteX256" fmla="*/ 188595 w 307562"/>
                  <a:gd name="connsiteY256" fmla="*/ 33147 h 229076"/>
                  <a:gd name="connsiteX257" fmla="*/ 181928 w 307562"/>
                  <a:gd name="connsiteY257" fmla="*/ 37148 h 229076"/>
                  <a:gd name="connsiteX258" fmla="*/ 177641 w 307562"/>
                  <a:gd name="connsiteY258" fmla="*/ 36291 h 229076"/>
                  <a:gd name="connsiteX259" fmla="*/ 177641 w 307562"/>
                  <a:gd name="connsiteY259" fmla="*/ 38576 h 229076"/>
                  <a:gd name="connsiteX260" fmla="*/ 175736 w 307562"/>
                  <a:gd name="connsiteY260" fmla="*/ 42577 h 229076"/>
                  <a:gd name="connsiteX261" fmla="*/ 172212 w 307562"/>
                  <a:gd name="connsiteY261" fmla="*/ 42577 h 229076"/>
                  <a:gd name="connsiteX262" fmla="*/ 171831 w 307562"/>
                  <a:gd name="connsiteY262" fmla="*/ 40767 h 229076"/>
                  <a:gd name="connsiteX263" fmla="*/ 166783 w 307562"/>
                  <a:gd name="connsiteY263" fmla="*/ 41624 h 229076"/>
                  <a:gd name="connsiteX264" fmla="*/ 164021 w 307562"/>
                  <a:gd name="connsiteY264" fmla="*/ 38958 h 229076"/>
                  <a:gd name="connsiteX265" fmla="*/ 160877 w 307562"/>
                  <a:gd name="connsiteY265" fmla="*/ 38958 h 229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Lst>
                <a:rect l="l" t="t" r="r" b="b"/>
                <a:pathLst>
                  <a:path w="307562" h="229076">
                    <a:moveTo>
                      <a:pt x="160782" y="38862"/>
                    </a:moveTo>
                    <a:lnTo>
                      <a:pt x="158877" y="41529"/>
                    </a:lnTo>
                    <a:lnTo>
                      <a:pt x="153448" y="38386"/>
                    </a:lnTo>
                    <a:lnTo>
                      <a:pt x="151067" y="41053"/>
                    </a:lnTo>
                    <a:lnTo>
                      <a:pt x="150685" y="42863"/>
                    </a:lnTo>
                    <a:lnTo>
                      <a:pt x="145637" y="47339"/>
                    </a:lnTo>
                    <a:lnTo>
                      <a:pt x="140970" y="48673"/>
                    </a:lnTo>
                    <a:lnTo>
                      <a:pt x="133541" y="45530"/>
                    </a:lnTo>
                    <a:lnTo>
                      <a:pt x="127730" y="41529"/>
                    </a:lnTo>
                    <a:lnTo>
                      <a:pt x="122301" y="35719"/>
                    </a:lnTo>
                    <a:lnTo>
                      <a:pt x="118015" y="28956"/>
                    </a:lnTo>
                    <a:lnTo>
                      <a:pt x="113347" y="24860"/>
                    </a:lnTo>
                    <a:lnTo>
                      <a:pt x="108299" y="24384"/>
                    </a:lnTo>
                    <a:lnTo>
                      <a:pt x="106775" y="25241"/>
                    </a:lnTo>
                    <a:lnTo>
                      <a:pt x="101727" y="23908"/>
                    </a:lnTo>
                    <a:lnTo>
                      <a:pt x="96679" y="23908"/>
                    </a:lnTo>
                    <a:lnTo>
                      <a:pt x="96679" y="22098"/>
                    </a:lnTo>
                    <a:lnTo>
                      <a:pt x="82677" y="17145"/>
                    </a:lnTo>
                    <a:lnTo>
                      <a:pt x="79534" y="14859"/>
                    </a:lnTo>
                    <a:lnTo>
                      <a:pt x="74867" y="13526"/>
                    </a:lnTo>
                    <a:lnTo>
                      <a:pt x="71342" y="13049"/>
                    </a:lnTo>
                    <a:lnTo>
                      <a:pt x="67818" y="18002"/>
                    </a:lnTo>
                    <a:lnTo>
                      <a:pt x="64675" y="12573"/>
                    </a:lnTo>
                    <a:lnTo>
                      <a:pt x="61913" y="9430"/>
                    </a:lnTo>
                    <a:lnTo>
                      <a:pt x="58007" y="0"/>
                    </a:lnTo>
                    <a:lnTo>
                      <a:pt x="54864" y="858"/>
                    </a:lnTo>
                    <a:lnTo>
                      <a:pt x="49816" y="3524"/>
                    </a:lnTo>
                    <a:lnTo>
                      <a:pt x="45529" y="9811"/>
                    </a:lnTo>
                    <a:lnTo>
                      <a:pt x="43148" y="13907"/>
                    </a:lnTo>
                    <a:lnTo>
                      <a:pt x="39624" y="18860"/>
                    </a:lnTo>
                    <a:lnTo>
                      <a:pt x="39243" y="13430"/>
                    </a:lnTo>
                    <a:lnTo>
                      <a:pt x="39243" y="4477"/>
                    </a:lnTo>
                    <a:lnTo>
                      <a:pt x="35719" y="4953"/>
                    </a:lnTo>
                    <a:lnTo>
                      <a:pt x="33814" y="7620"/>
                    </a:lnTo>
                    <a:lnTo>
                      <a:pt x="32671" y="7144"/>
                    </a:lnTo>
                    <a:lnTo>
                      <a:pt x="28384" y="8001"/>
                    </a:lnTo>
                    <a:lnTo>
                      <a:pt x="21336" y="7525"/>
                    </a:lnTo>
                    <a:lnTo>
                      <a:pt x="15907" y="9335"/>
                    </a:lnTo>
                    <a:lnTo>
                      <a:pt x="14002" y="8858"/>
                    </a:lnTo>
                    <a:lnTo>
                      <a:pt x="3524" y="20574"/>
                    </a:lnTo>
                    <a:lnTo>
                      <a:pt x="381" y="14764"/>
                    </a:lnTo>
                    <a:lnTo>
                      <a:pt x="0" y="19717"/>
                    </a:lnTo>
                    <a:lnTo>
                      <a:pt x="1143" y="23813"/>
                    </a:lnTo>
                    <a:lnTo>
                      <a:pt x="2286" y="23336"/>
                    </a:lnTo>
                    <a:lnTo>
                      <a:pt x="6191" y="25622"/>
                    </a:lnTo>
                    <a:lnTo>
                      <a:pt x="8572" y="30099"/>
                    </a:lnTo>
                    <a:lnTo>
                      <a:pt x="13240" y="31433"/>
                    </a:lnTo>
                    <a:lnTo>
                      <a:pt x="14383" y="34576"/>
                    </a:lnTo>
                    <a:lnTo>
                      <a:pt x="17526" y="36386"/>
                    </a:lnTo>
                    <a:lnTo>
                      <a:pt x="18288" y="40005"/>
                    </a:lnTo>
                    <a:lnTo>
                      <a:pt x="19812" y="42672"/>
                    </a:lnTo>
                    <a:lnTo>
                      <a:pt x="21336" y="43149"/>
                    </a:lnTo>
                    <a:lnTo>
                      <a:pt x="22860" y="48578"/>
                    </a:lnTo>
                    <a:lnTo>
                      <a:pt x="27527" y="54007"/>
                    </a:lnTo>
                    <a:lnTo>
                      <a:pt x="27908" y="55817"/>
                    </a:lnTo>
                    <a:lnTo>
                      <a:pt x="30671" y="58960"/>
                    </a:lnTo>
                    <a:lnTo>
                      <a:pt x="36100" y="62960"/>
                    </a:lnTo>
                    <a:lnTo>
                      <a:pt x="37243" y="64294"/>
                    </a:lnTo>
                    <a:lnTo>
                      <a:pt x="40005" y="69723"/>
                    </a:lnTo>
                    <a:lnTo>
                      <a:pt x="44672" y="68390"/>
                    </a:lnTo>
                    <a:lnTo>
                      <a:pt x="47434" y="65246"/>
                    </a:lnTo>
                    <a:lnTo>
                      <a:pt x="48196" y="62960"/>
                    </a:lnTo>
                    <a:lnTo>
                      <a:pt x="50578" y="61151"/>
                    </a:lnTo>
                    <a:lnTo>
                      <a:pt x="55626" y="58865"/>
                    </a:lnTo>
                    <a:lnTo>
                      <a:pt x="59531" y="60674"/>
                    </a:lnTo>
                    <a:lnTo>
                      <a:pt x="60674" y="62008"/>
                    </a:lnTo>
                    <a:lnTo>
                      <a:pt x="64960" y="62865"/>
                    </a:lnTo>
                    <a:lnTo>
                      <a:pt x="68485" y="61532"/>
                    </a:lnTo>
                    <a:lnTo>
                      <a:pt x="69628" y="62389"/>
                    </a:lnTo>
                    <a:lnTo>
                      <a:pt x="66104" y="70009"/>
                    </a:lnTo>
                    <a:lnTo>
                      <a:pt x="65342" y="73628"/>
                    </a:lnTo>
                    <a:lnTo>
                      <a:pt x="66866" y="79915"/>
                    </a:lnTo>
                    <a:lnTo>
                      <a:pt x="63341" y="83916"/>
                    </a:lnTo>
                    <a:lnTo>
                      <a:pt x="62960" y="85725"/>
                    </a:lnTo>
                    <a:lnTo>
                      <a:pt x="59817" y="84868"/>
                    </a:lnTo>
                    <a:lnTo>
                      <a:pt x="55150" y="84868"/>
                    </a:lnTo>
                    <a:lnTo>
                      <a:pt x="53626" y="88011"/>
                    </a:lnTo>
                    <a:lnTo>
                      <a:pt x="51721" y="90297"/>
                    </a:lnTo>
                    <a:lnTo>
                      <a:pt x="54102" y="92583"/>
                    </a:lnTo>
                    <a:lnTo>
                      <a:pt x="52197" y="97060"/>
                    </a:lnTo>
                    <a:lnTo>
                      <a:pt x="53340" y="99346"/>
                    </a:lnTo>
                    <a:lnTo>
                      <a:pt x="51816" y="102489"/>
                    </a:lnTo>
                    <a:lnTo>
                      <a:pt x="52197" y="105633"/>
                    </a:lnTo>
                    <a:lnTo>
                      <a:pt x="49435" y="107918"/>
                    </a:lnTo>
                    <a:lnTo>
                      <a:pt x="49435" y="110585"/>
                    </a:lnTo>
                    <a:lnTo>
                      <a:pt x="50578" y="114205"/>
                    </a:lnTo>
                    <a:lnTo>
                      <a:pt x="55245" y="114681"/>
                    </a:lnTo>
                    <a:lnTo>
                      <a:pt x="60674" y="116491"/>
                    </a:lnTo>
                    <a:lnTo>
                      <a:pt x="64960" y="115634"/>
                    </a:lnTo>
                    <a:lnTo>
                      <a:pt x="67723" y="114300"/>
                    </a:lnTo>
                    <a:lnTo>
                      <a:pt x="68866" y="109824"/>
                    </a:lnTo>
                    <a:lnTo>
                      <a:pt x="71247" y="109824"/>
                    </a:lnTo>
                    <a:lnTo>
                      <a:pt x="71628" y="112967"/>
                    </a:lnTo>
                    <a:lnTo>
                      <a:pt x="73533" y="117920"/>
                    </a:lnTo>
                    <a:lnTo>
                      <a:pt x="72390" y="119253"/>
                    </a:lnTo>
                    <a:lnTo>
                      <a:pt x="75152" y="121920"/>
                    </a:lnTo>
                    <a:lnTo>
                      <a:pt x="73247" y="125063"/>
                    </a:lnTo>
                    <a:lnTo>
                      <a:pt x="76009" y="126873"/>
                    </a:lnTo>
                    <a:lnTo>
                      <a:pt x="75629" y="129159"/>
                    </a:lnTo>
                    <a:lnTo>
                      <a:pt x="79534" y="130969"/>
                    </a:lnTo>
                    <a:lnTo>
                      <a:pt x="78772" y="133255"/>
                    </a:lnTo>
                    <a:lnTo>
                      <a:pt x="76867" y="133255"/>
                    </a:lnTo>
                    <a:lnTo>
                      <a:pt x="73342" y="135922"/>
                    </a:lnTo>
                    <a:lnTo>
                      <a:pt x="72962" y="141732"/>
                    </a:lnTo>
                    <a:lnTo>
                      <a:pt x="74104" y="143066"/>
                    </a:lnTo>
                    <a:lnTo>
                      <a:pt x="72200" y="144875"/>
                    </a:lnTo>
                    <a:lnTo>
                      <a:pt x="72200" y="147161"/>
                    </a:lnTo>
                    <a:lnTo>
                      <a:pt x="73724" y="148495"/>
                    </a:lnTo>
                    <a:lnTo>
                      <a:pt x="69437" y="152114"/>
                    </a:lnTo>
                    <a:lnTo>
                      <a:pt x="69437" y="153924"/>
                    </a:lnTo>
                    <a:lnTo>
                      <a:pt x="73342" y="156591"/>
                    </a:lnTo>
                    <a:lnTo>
                      <a:pt x="73342" y="161544"/>
                    </a:lnTo>
                    <a:lnTo>
                      <a:pt x="73724" y="165545"/>
                    </a:lnTo>
                    <a:lnTo>
                      <a:pt x="76486" y="170498"/>
                    </a:lnTo>
                    <a:lnTo>
                      <a:pt x="78867" y="171355"/>
                    </a:lnTo>
                    <a:lnTo>
                      <a:pt x="80772" y="174498"/>
                    </a:lnTo>
                    <a:lnTo>
                      <a:pt x="79629" y="176308"/>
                    </a:lnTo>
                    <a:lnTo>
                      <a:pt x="80010" y="181261"/>
                    </a:lnTo>
                    <a:lnTo>
                      <a:pt x="80772" y="183547"/>
                    </a:lnTo>
                    <a:lnTo>
                      <a:pt x="86582" y="183547"/>
                    </a:lnTo>
                    <a:lnTo>
                      <a:pt x="90106" y="181261"/>
                    </a:lnTo>
                    <a:lnTo>
                      <a:pt x="90488" y="178975"/>
                    </a:lnTo>
                    <a:lnTo>
                      <a:pt x="95917" y="174975"/>
                    </a:lnTo>
                    <a:lnTo>
                      <a:pt x="99441" y="174117"/>
                    </a:lnTo>
                    <a:lnTo>
                      <a:pt x="100965" y="176403"/>
                    </a:lnTo>
                    <a:lnTo>
                      <a:pt x="101346" y="179070"/>
                    </a:lnTo>
                    <a:lnTo>
                      <a:pt x="104108" y="186214"/>
                    </a:lnTo>
                    <a:lnTo>
                      <a:pt x="102584" y="191167"/>
                    </a:lnTo>
                    <a:lnTo>
                      <a:pt x="101441" y="191643"/>
                    </a:lnTo>
                    <a:lnTo>
                      <a:pt x="102584" y="196977"/>
                    </a:lnTo>
                    <a:lnTo>
                      <a:pt x="116586" y="194310"/>
                    </a:lnTo>
                    <a:lnTo>
                      <a:pt x="120872" y="194310"/>
                    </a:lnTo>
                    <a:lnTo>
                      <a:pt x="127063" y="195167"/>
                    </a:lnTo>
                    <a:lnTo>
                      <a:pt x="131350" y="194691"/>
                    </a:lnTo>
                    <a:lnTo>
                      <a:pt x="130207" y="200978"/>
                    </a:lnTo>
                    <a:lnTo>
                      <a:pt x="127063" y="203168"/>
                    </a:lnTo>
                    <a:lnTo>
                      <a:pt x="126301" y="205835"/>
                    </a:lnTo>
                    <a:lnTo>
                      <a:pt x="131731" y="206312"/>
                    </a:lnTo>
                    <a:lnTo>
                      <a:pt x="138398" y="207645"/>
                    </a:lnTo>
                    <a:lnTo>
                      <a:pt x="150876" y="209455"/>
                    </a:lnTo>
                    <a:lnTo>
                      <a:pt x="155924" y="211646"/>
                    </a:lnTo>
                    <a:lnTo>
                      <a:pt x="173069" y="217456"/>
                    </a:lnTo>
                    <a:lnTo>
                      <a:pt x="179737" y="220599"/>
                    </a:lnTo>
                    <a:lnTo>
                      <a:pt x="187166" y="227267"/>
                    </a:lnTo>
                    <a:lnTo>
                      <a:pt x="191834" y="229076"/>
                    </a:lnTo>
                    <a:lnTo>
                      <a:pt x="193738" y="229076"/>
                    </a:lnTo>
                    <a:lnTo>
                      <a:pt x="193738" y="226886"/>
                    </a:lnTo>
                    <a:lnTo>
                      <a:pt x="190976" y="226886"/>
                    </a:lnTo>
                    <a:lnTo>
                      <a:pt x="190976" y="228695"/>
                    </a:lnTo>
                    <a:lnTo>
                      <a:pt x="186309" y="226028"/>
                    </a:lnTo>
                    <a:lnTo>
                      <a:pt x="181642" y="221552"/>
                    </a:lnTo>
                    <a:lnTo>
                      <a:pt x="187833" y="217551"/>
                    </a:lnTo>
                    <a:lnTo>
                      <a:pt x="191357" y="217075"/>
                    </a:lnTo>
                    <a:lnTo>
                      <a:pt x="192881" y="213075"/>
                    </a:lnTo>
                    <a:lnTo>
                      <a:pt x="194024" y="212217"/>
                    </a:lnTo>
                    <a:lnTo>
                      <a:pt x="196405" y="213551"/>
                    </a:lnTo>
                    <a:lnTo>
                      <a:pt x="203073" y="205931"/>
                    </a:lnTo>
                    <a:lnTo>
                      <a:pt x="203073" y="203740"/>
                    </a:lnTo>
                    <a:lnTo>
                      <a:pt x="200311" y="201549"/>
                    </a:lnTo>
                    <a:lnTo>
                      <a:pt x="201454" y="200216"/>
                    </a:lnTo>
                    <a:lnTo>
                      <a:pt x="203359" y="202025"/>
                    </a:lnTo>
                    <a:lnTo>
                      <a:pt x="205740" y="200692"/>
                    </a:lnTo>
                    <a:lnTo>
                      <a:pt x="203359" y="195739"/>
                    </a:lnTo>
                    <a:lnTo>
                      <a:pt x="204883" y="193929"/>
                    </a:lnTo>
                    <a:lnTo>
                      <a:pt x="201739" y="190310"/>
                    </a:lnTo>
                    <a:lnTo>
                      <a:pt x="203263" y="189452"/>
                    </a:lnTo>
                    <a:lnTo>
                      <a:pt x="207550" y="192596"/>
                    </a:lnTo>
                    <a:lnTo>
                      <a:pt x="210312" y="193929"/>
                    </a:lnTo>
                    <a:lnTo>
                      <a:pt x="216979" y="193453"/>
                    </a:lnTo>
                    <a:lnTo>
                      <a:pt x="219742" y="192596"/>
                    </a:lnTo>
                    <a:lnTo>
                      <a:pt x="225171" y="192119"/>
                    </a:lnTo>
                    <a:lnTo>
                      <a:pt x="227076" y="190786"/>
                    </a:lnTo>
                    <a:lnTo>
                      <a:pt x="238411" y="187166"/>
                    </a:lnTo>
                    <a:lnTo>
                      <a:pt x="243078" y="187166"/>
                    </a:lnTo>
                    <a:lnTo>
                      <a:pt x="245459" y="185833"/>
                    </a:lnTo>
                    <a:lnTo>
                      <a:pt x="252889" y="184023"/>
                    </a:lnTo>
                    <a:lnTo>
                      <a:pt x="256413" y="184023"/>
                    </a:lnTo>
                    <a:lnTo>
                      <a:pt x="268129" y="177737"/>
                    </a:lnTo>
                    <a:lnTo>
                      <a:pt x="266224" y="175451"/>
                    </a:lnTo>
                    <a:lnTo>
                      <a:pt x="259556" y="170498"/>
                    </a:lnTo>
                    <a:lnTo>
                      <a:pt x="259937" y="166021"/>
                    </a:lnTo>
                    <a:lnTo>
                      <a:pt x="259556" y="158401"/>
                    </a:lnTo>
                    <a:lnTo>
                      <a:pt x="256032" y="159258"/>
                    </a:lnTo>
                    <a:lnTo>
                      <a:pt x="254127" y="156972"/>
                    </a:lnTo>
                    <a:lnTo>
                      <a:pt x="256508" y="152972"/>
                    </a:lnTo>
                    <a:lnTo>
                      <a:pt x="258032" y="156115"/>
                    </a:lnTo>
                    <a:lnTo>
                      <a:pt x="261175" y="157925"/>
                    </a:lnTo>
                    <a:lnTo>
                      <a:pt x="261175" y="161925"/>
                    </a:lnTo>
                    <a:lnTo>
                      <a:pt x="262700" y="166402"/>
                    </a:lnTo>
                    <a:lnTo>
                      <a:pt x="261938" y="169069"/>
                    </a:lnTo>
                    <a:lnTo>
                      <a:pt x="266986" y="171355"/>
                    </a:lnTo>
                    <a:lnTo>
                      <a:pt x="268891" y="169069"/>
                    </a:lnTo>
                    <a:lnTo>
                      <a:pt x="274701" y="169545"/>
                    </a:lnTo>
                    <a:lnTo>
                      <a:pt x="281368" y="169545"/>
                    </a:lnTo>
                    <a:lnTo>
                      <a:pt x="284893" y="170402"/>
                    </a:lnTo>
                    <a:lnTo>
                      <a:pt x="288036" y="170402"/>
                    </a:lnTo>
                    <a:lnTo>
                      <a:pt x="292703" y="169545"/>
                    </a:lnTo>
                    <a:lnTo>
                      <a:pt x="295846" y="163259"/>
                    </a:lnTo>
                    <a:lnTo>
                      <a:pt x="300133" y="156115"/>
                    </a:lnTo>
                    <a:lnTo>
                      <a:pt x="307562" y="149352"/>
                    </a:lnTo>
                    <a:lnTo>
                      <a:pt x="306800" y="147542"/>
                    </a:lnTo>
                    <a:lnTo>
                      <a:pt x="307181" y="144875"/>
                    </a:lnTo>
                    <a:lnTo>
                      <a:pt x="304800" y="143066"/>
                    </a:lnTo>
                    <a:lnTo>
                      <a:pt x="304038" y="145733"/>
                    </a:lnTo>
                    <a:lnTo>
                      <a:pt x="302133" y="144399"/>
                    </a:lnTo>
                    <a:lnTo>
                      <a:pt x="304038" y="139922"/>
                    </a:lnTo>
                    <a:lnTo>
                      <a:pt x="300895" y="137636"/>
                    </a:lnTo>
                    <a:lnTo>
                      <a:pt x="296228" y="138494"/>
                    </a:lnTo>
                    <a:lnTo>
                      <a:pt x="293846" y="134017"/>
                    </a:lnTo>
                    <a:lnTo>
                      <a:pt x="293846" y="132207"/>
                    </a:lnTo>
                    <a:lnTo>
                      <a:pt x="295751" y="130397"/>
                    </a:lnTo>
                    <a:lnTo>
                      <a:pt x="294608" y="126778"/>
                    </a:lnTo>
                    <a:lnTo>
                      <a:pt x="292227" y="124111"/>
                    </a:lnTo>
                    <a:lnTo>
                      <a:pt x="289084" y="123254"/>
                    </a:lnTo>
                    <a:lnTo>
                      <a:pt x="287179" y="124111"/>
                    </a:lnTo>
                    <a:lnTo>
                      <a:pt x="286798" y="121444"/>
                    </a:lnTo>
                    <a:lnTo>
                      <a:pt x="283274" y="120110"/>
                    </a:lnTo>
                    <a:lnTo>
                      <a:pt x="279749" y="117824"/>
                    </a:lnTo>
                    <a:lnTo>
                      <a:pt x="277844" y="114681"/>
                    </a:lnTo>
                    <a:lnTo>
                      <a:pt x="275463" y="113824"/>
                    </a:lnTo>
                    <a:lnTo>
                      <a:pt x="273082" y="110681"/>
                    </a:lnTo>
                    <a:lnTo>
                      <a:pt x="264890" y="103918"/>
                    </a:lnTo>
                    <a:lnTo>
                      <a:pt x="266414" y="102108"/>
                    </a:lnTo>
                    <a:lnTo>
                      <a:pt x="262128" y="98108"/>
                    </a:lnTo>
                    <a:lnTo>
                      <a:pt x="252793" y="85535"/>
                    </a:lnTo>
                    <a:lnTo>
                      <a:pt x="245745" y="81534"/>
                    </a:lnTo>
                    <a:lnTo>
                      <a:pt x="237554" y="82010"/>
                    </a:lnTo>
                    <a:lnTo>
                      <a:pt x="233648" y="78391"/>
                    </a:lnTo>
                    <a:lnTo>
                      <a:pt x="231267" y="77534"/>
                    </a:lnTo>
                    <a:lnTo>
                      <a:pt x="228124" y="73914"/>
                    </a:lnTo>
                    <a:lnTo>
                      <a:pt x="227362" y="71247"/>
                    </a:lnTo>
                    <a:lnTo>
                      <a:pt x="230505" y="71724"/>
                    </a:lnTo>
                    <a:lnTo>
                      <a:pt x="227743" y="66770"/>
                    </a:lnTo>
                    <a:lnTo>
                      <a:pt x="226600" y="63627"/>
                    </a:lnTo>
                    <a:lnTo>
                      <a:pt x="227362" y="62294"/>
                    </a:lnTo>
                    <a:lnTo>
                      <a:pt x="226219" y="61817"/>
                    </a:lnTo>
                    <a:lnTo>
                      <a:pt x="225838" y="61341"/>
                    </a:lnTo>
                    <a:lnTo>
                      <a:pt x="224695" y="58674"/>
                    </a:lnTo>
                    <a:lnTo>
                      <a:pt x="224314" y="57817"/>
                    </a:lnTo>
                    <a:lnTo>
                      <a:pt x="220789" y="56483"/>
                    </a:lnTo>
                    <a:lnTo>
                      <a:pt x="217646" y="56960"/>
                    </a:lnTo>
                    <a:lnTo>
                      <a:pt x="217265" y="55626"/>
                    </a:lnTo>
                    <a:lnTo>
                      <a:pt x="214122" y="52483"/>
                    </a:lnTo>
                    <a:lnTo>
                      <a:pt x="214122" y="49816"/>
                    </a:lnTo>
                    <a:lnTo>
                      <a:pt x="212979" y="45339"/>
                    </a:lnTo>
                    <a:lnTo>
                      <a:pt x="207550" y="43529"/>
                    </a:lnTo>
                    <a:lnTo>
                      <a:pt x="205645" y="44863"/>
                    </a:lnTo>
                    <a:lnTo>
                      <a:pt x="202501" y="44006"/>
                    </a:lnTo>
                    <a:lnTo>
                      <a:pt x="201359" y="41720"/>
                    </a:lnTo>
                    <a:lnTo>
                      <a:pt x="202121" y="40386"/>
                    </a:lnTo>
                    <a:lnTo>
                      <a:pt x="200978" y="37719"/>
                    </a:lnTo>
                    <a:lnTo>
                      <a:pt x="199072" y="36862"/>
                    </a:lnTo>
                    <a:lnTo>
                      <a:pt x="197929" y="34576"/>
                    </a:lnTo>
                    <a:lnTo>
                      <a:pt x="198310" y="32290"/>
                    </a:lnTo>
                    <a:lnTo>
                      <a:pt x="196405" y="30956"/>
                    </a:lnTo>
                    <a:lnTo>
                      <a:pt x="190976" y="33624"/>
                    </a:lnTo>
                    <a:lnTo>
                      <a:pt x="188595" y="33147"/>
                    </a:lnTo>
                    <a:lnTo>
                      <a:pt x="181928" y="37148"/>
                    </a:lnTo>
                    <a:lnTo>
                      <a:pt x="177641" y="36291"/>
                    </a:lnTo>
                    <a:lnTo>
                      <a:pt x="177641" y="38576"/>
                    </a:lnTo>
                    <a:lnTo>
                      <a:pt x="175736" y="42577"/>
                    </a:lnTo>
                    <a:lnTo>
                      <a:pt x="172212" y="42577"/>
                    </a:lnTo>
                    <a:lnTo>
                      <a:pt x="171831" y="40767"/>
                    </a:lnTo>
                    <a:lnTo>
                      <a:pt x="166783" y="41624"/>
                    </a:lnTo>
                    <a:lnTo>
                      <a:pt x="164021" y="38958"/>
                    </a:lnTo>
                    <a:lnTo>
                      <a:pt x="160877" y="38958"/>
                    </a:lnTo>
                  </a:path>
                </a:pathLst>
              </a:custGeom>
              <a:grpFill/>
              <a:ln w="9525" cap="flat">
                <a:solidFill>
                  <a:srgbClr val="0E4063"/>
                </a:solidFill>
                <a:prstDash val="solid"/>
                <a:miter/>
              </a:ln>
            </p:spPr>
            <p:txBody>
              <a:bodyPr rtlCol="0" anchor="ctr"/>
              <a:lstStyle/>
              <a:p>
                <a:endParaRPr lang="en-GB"/>
              </a:p>
            </p:txBody>
          </p:sp>
        </p:grpSp>
        <p:sp>
          <p:nvSpPr>
            <p:cNvPr id="5" name="Freeform: Shape 335">
              <a:extLst>
                <a:ext uri="{FF2B5EF4-FFF2-40B4-BE49-F238E27FC236}">
                  <a16:creationId xmlns:a16="http://schemas.microsoft.com/office/drawing/2014/main" id="{6BA83691-0207-FBC3-DCC8-ED67C51DC4BF}"/>
                </a:ext>
              </a:extLst>
            </p:cNvPr>
            <p:cNvSpPr/>
            <p:nvPr/>
          </p:nvSpPr>
          <p:spPr>
            <a:xfrm>
              <a:off x="5909553" y="5786831"/>
              <a:ext cx="72638" cy="71207"/>
            </a:xfrm>
            <a:custGeom>
              <a:avLst/>
              <a:gdLst>
                <a:gd name="connsiteX0" fmla="*/ 0 w 46386"/>
                <a:gd name="connsiteY0" fmla="*/ 23051 h 50006"/>
                <a:gd name="connsiteX1" fmla="*/ 1905 w 46386"/>
                <a:gd name="connsiteY1" fmla="*/ 25337 h 50006"/>
                <a:gd name="connsiteX2" fmla="*/ 8096 w 46386"/>
                <a:gd name="connsiteY2" fmla="*/ 34290 h 50006"/>
                <a:gd name="connsiteX3" fmla="*/ 10858 w 46386"/>
                <a:gd name="connsiteY3" fmla="*/ 37433 h 50006"/>
                <a:gd name="connsiteX4" fmla="*/ 13621 w 46386"/>
                <a:gd name="connsiteY4" fmla="*/ 39243 h 50006"/>
                <a:gd name="connsiteX5" fmla="*/ 20288 w 46386"/>
                <a:gd name="connsiteY5" fmla="*/ 41053 h 50006"/>
                <a:gd name="connsiteX6" fmla="*/ 22670 w 46386"/>
                <a:gd name="connsiteY6" fmla="*/ 41053 h 50006"/>
                <a:gd name="connsiteX7" fmla="*/ 28099 w 46386"/>
                <a:gd name="connsiteY7" fmla="*/ 43720 h 50006"/>
                <a:gd name="connsiteX8" fmla="*/ 33909 w 46386"/>
                <a:gd name="connsiteY8" fmla="*/ 50006 h 50006"/>
                <a:gd name="connsiteX9" fmla="*/ 37814 w 46386"/>
                <a:gd name="connsiteY9" fmla="*/ 48196 h 50006"/>
                <a:gd name="connsiteX10" fmla="*/ 46387 w 46386"/>
                <a:gd name="connsiteY10" fmla="*/ 38767 h 50006"/>
                <a:gd name="connsiteX11" fmla="*/ 41338 w 46386"/>
                <a:gd name="connsiteY11" fmla="*/ 37910 h 50006"/>
                <a:gd name="connsiteX12" fmla="*/ 40958 w 46386"/>
                <a:gd name="connsiteY12" fmla="*/ 36100 h 50006"/>
                <a:gd name="connsiteX13" fmla="*/ 45625 w 46386"/>
                <a:gd name="connsiteY13" fmla="*/ 36100 h 50006"/>
                <a:gd name="connsiteX14" fmla="*/ 46387 w 46386"/>
                <a:gd name="connsiteY14" fmla="*/ 32956 h 50006"/>
                <a:gd name="connsiteX15" fmla="*/ 42863 w 46386"/>
                <a:gd name="connsiteY15" fmla="*/ 30671 h 50006"/>
                <a:gd name="connsiteX16" fmla="*/ 42482 w 46386"/>
                <a:gd name="connsiteY16" fmla="*/ 27051 h 50006"/>
                <a:gd name="connsiteX17" fmla="*/ 41338 w 46386"/>
                <a:gd name="connsiteY17" fmla="*/ 23908 h 50006"/>
                <a:gd name="connsiteX18" fmla="*/ 37814 w 46386"/>
                <a:gd name="connsiteY18" fmla="*/ 19907 h 50006"/>
                <a:gd name="connsiteX19" fmla="*/ 34290 w 46386"/>
                <a:gd name="connsiteY19" fmla="*/ 17240 h 50006"/>
                <a:gd name="connsiteX20" fmla="*/ 33909 w 46386"/>
                <a:gd name="connsiteY20" fmla="*/ 13621 h 50006"/>
                <a:gd name="connsiteX21" fmla="*/ 32385 w 46386"/>
                <a:gd name="connsiteY21" fmla="*/ 10478 h 50006"/>
                <a:gd name="connsiteX22" fmla="*/ 30480 w 46386"/>
                <a:gd name="connsiteY22" fmla="*/ 9620 h 50006"/>
                <a:gd name="connsiteX23" fmla="*/ 29337 w 46386"/>
                <a:gd name="connsiteY23" fmla="*/ 7334 h 50006"/>
                <a:gd name="connsiteX24" fmla="*/ 30480 w 46386"/>
                <a:gd name="connsiteY24" fmla="*/ 5048 h 50006"/>
                <a:gd name="connsiteX25" fmla="*/ 29337 w 46386"/>
                <a:gd name="connsiteY25" fmla="*/ 2762 h 50006"/>
                <a:gd name="connsiteX26" fmla="*/ 26575 w 46386"/>
                <a:gd name="connsiteY26" fmla="*/ 476 h 50006"/>
                <a:gd name="connsiteX27" fmla="*/ 25051 w 46386"/>
                <a:gd name="connsiteY27" fmla="*/ 1810 h 50006"/>
                <a:gd name="connsiteX28" fmla="*/ 20383 w 46386"/>
                <a:gd name="connsiteY28" fmla="*/ 1333 h 50006"/>
                <a:gd name="connsiteX29" fmla="*/ 18002 w 46386"/>
                <a:gd name="connsiteY29" fmla="*/ 0 h 50006"/>
                <a:gd name="connsiteX30" fmla="*/ 16478 w 46386"/>
                <a:gd name="connsiteY30" fmla="*/ 1810 h 50006"/>
                <a:gd name="connsiteX31" fmla="*/ 14097 w 46386"/>
                <a:gd name="connsiteY31" fmla="*/ 7144 h 50006"/>
                <a:gd name="connsiteX32" fmla="*/ 14478 w 46386"/>
                <a:gd name="connsiteY32" fmla="*/ 8954 h 50006"/>
                <a:gd name="connsiteX33" fmla="*/ 11716 w 46386"/>
                <a:gd name="connsiteY33" fmla="*/ 13430 h 50006"/>
                <a:gd name="connsiteX34" fmla="*/ 13240 w 46386"/>
                <a:gd name="connsiteY34" fmla="*/ 14764 h 50006"/>
                <a:gd name="connsiteX35" fmla="*/ 16383 w 46386"/>
                <a:gd name="connsiteY35" fmla="*/ 19717 h 50006"/>
                <a:gd name="connsiteX36" fmla="*/ 12859 w 46386"/>
                <a:gd name="connsiteY36" fmla="*/ 21050 h 50006"/>
                <a:gd name="connsiteX37" fmla="*/ 9334 w 46386"/>
                <a:gd name="connsiteY37" fmla="*/ 21527 h 50006"/>
                <a:gd name="connsiteX38" fmla="*/ 4667 w 46386"/>
                <a:gd name="connsiteY38" fmla="*/ 21050 h 50006"/>
                <a:gd name="connsiteX39" fmla="*/ 0 w 46386"/>
                <a:gd name="connsiteY39" fmla="*/ 21527 h 50006"/>
                <a:gd name="connsiteX40" fmla="*/ 0 w 46386"/>
                <a:gd name="connsiteY40" fmla="*/ 22860 h 5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6386" h="50006">
                  <a:moveTo>
                    <a:pt x="0" y="23051"/>
                  </a:moveTo>
                  <a:lnTo>
                    <a:pt x="1905" y="25337"/>
                  </a:lnTo>
                  <a:lnTo>
                    <a:pt x="8096" y="34290"/>
                  </a:lnTo>
                  <a:lnTo>
                    <a:pt x="10858" y="37433"/>
                  </a:lnTo>
                  <a:lnTo>
                    <a:pt x="13621" y="39243"/>
                  </a:lnTo>
                  <a:lnTo>
                    <a:pt x="20288" y="41053"/>
                  </a:lnTo>
                  <a:lnTo>
                    <a:pt x="22670" y="41053"/>
                  </a:lnTo>
                  <a:lnTo>
                    <a:pt x="28099" y="43720"/>
                  </a:lnTo>
                  <a:lnTo>
                    <a:pt x="33909" y="50006"/>
                  </a:lnTo>
                  <a:lnTo>
                    <a:pt x="37814" y="48196"/>
                  </a:lnTo>
                  <a:lnTo>
                    <a:pt x="46387" y="38767"/>
                  </a:lnTo>
                  <a:lnTo>
                    <a:pt x="41338" y="37910"/>
                  </a:lnTo>
                  <a:lnTo>
                    <a:pt x="40958" y="36100"/>
                  </a:lnTo>
                  <a:lnTo>
                    <a:pt x="45625" y="36100"/>
                  </a:lnTo>
                  <a:lnTo>
                    <a:pt x="46387" y="32956"/>
                  </a:lnTo>
                  <a:lnTo>
                    <a:pt x="42863" y="30671"/>
                  </a:lnTo>
                  <a:lnTo>
                    <a:pt x="42482" y="27051"/>
                  </a:lnTo>
                  <a:lnTo>
                    <a:pt x="41338" y="23908"/>
                  </a:lnTo>
                  <a:lnTo>
                    <a:pt x="37814" y="19907"/>
                  </a:lnTo>
                  <a:lnTo>
                    <a:pt x="34290" y="17240"/>
                  </a:lnTo>
                  <a:lnTo>
                    <a:pt x="33909" y="13621"/>
                  </a:lnTo>
                  <a:lnTo>
                    <a:pt x="32385" y="10478"/>
                  </a:lnTo>
                  <a:lnTo>
                    <a:pt x="30480" y="9620"/>
                  </a:lnTo>
                  <a:lnTo>
                    <a:pt x="29337" y="7334"/>
                  </a:lnTo>
                  <a:lnTo>
                    <a:pt x="30480" y="5048"/>
                  </a:lnTo>
                  <a:lnTo>
                    <a:pt x="29337" y="2762"/>
                  </a:lnTo>
                  <a:lnTo>
                    <a:pt x="26575" y="476"/>
                  </a:lnTo>
                  <a:lnTo>
                    <a:pt x="25051" y="1810"/>
                  </a:lnTo>
                  <a:lnTo>
                    <a:pt x="20383" y="1333"/>
                  </a:lnTo>
                  <a:lnTo>
                    <a:pt x="18002" y="0"/>
                  </a:lnTo>
                  <a:lnTo>
                    <a:pt x="16478" y="1810"/>
                  </a:lnTo>
                  <a:lnTo>
                    <a:pt x="14097" y="7144"/>
                  </a:lnTo>
                  <a:lnTo>
                    <a:pt x="14478" y="8954"/>
                  </a:lnTo>
                  <a:lnTo>
                    <a:pt x="11716" y="13430"/>
                  </a:lnTo>
                  <a:lnTo>
                    <a:pt x="13240" y="14764"/>
                  </a:lnTo>
                  <a:lnTo>
                    <a:pt x="16383" y="19717"/>
                  </a:lnTo>
                  <a:lnTo>
                    <a:pt x="12859" y="21050"/>
                  </a:lnTo>
                  <a:lnTo>
                    <a:pt x="9334" y="21527"/>
                  </a:lnTo>
                  <a:lnTo>
                    <a:pt x="4667" y="21050"/>
                  </a:lnTo>
                  <a:lnTo>
                    <a:pt x="0" y="21527"/>
                  </a:lnTo>
                  <a:lnTo>
                    <a:pt x="0" y="22860"/>
                  </a:lnTo>
                </a:path>
              </a:pathLst>
            </a:custGeom>
            <a:solidFill>
              <a:srgbClr val="0E4063"/>
            </a:solidFill>
            <a:ln w="9525" cap="flat">
              <a:solidFill>
                <a:srgbClr val="0E4063"/>
              </a:solidFill>
              <a:prstDash val="solid"/>
              <a:miter/>
            </a:ln>
          </p:spPr>
          <p:txBody>
            <a:bodyPr rtlCol="0" anchor="ctr"/>
            <a:lstStyle/>
            <a:p>
              <a:endParaRPr lang="en-GB"/>
            </a:p>
          </p:txBody>
        </p:sp>
      </p:grpSp>
    </p:spTree>
    <p:extLst>
      <p:ext uri="{BB962C8B-B14F-4D97-AF65-F5344CB8AC3E}">
        <p14:creationId xmlns:p14="http://schemas.microsoft.com/office/powerpoint/2010/main" val="1011768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88DCCDB-1915-A16B-7D35-219223FD2D30}"/>
              </a:ext>
            </a:extLst>
          </p:cNvPr>
          <p:cNvSpPr>
            <a:spLocks noGrp="1"/>
          </p:cNvSpPr>
          <p:nvPr>
            <p:ph type="body" sz="quarter" idx="11"/>
          </p:nvPr>
        </p:nvSpPr>
        <p:spPr/>
        <p:txBody>
          <a:bodyPr>
            <a:normAutofit/>
          </a:bodyPr>
          <a:lstStyle/>
          <a:p>
            <a:r>
              <a:rPr lang="en-US" dirty="0"/>
              <a:t>Apprenticeships in Hampshire</a:t>
            </a:r>
            <a:endParaRPr lang="en-GB" dirty="0"/>
          </a:p>
        </p:txBody>
      </p:sp>
      <p:grpSp>
        <p:nvGrpSpPr>
          <p:cNvPr id="67" name="Group 66">
            <a:extLst>
              <a:ext uri="{FF2B5EF4-FFF2-40B4-BE49-F238E27FC236}">
                <a16:creationId xmlns:a16="http://schemas.microsoft.com/office/drawing/2014/main" id="{E17DA045-E208-6D1F-4844-D52A1D9338ED}"/>
              </a:ext>
            </a:extLst>
          </p:cNvPr>
          <p:cNvGrpSpPr/>
          <p:nvPr/>
        </p:nvGrpSpPr>
        <p:grpSpPr>
          <a:xfrm>
            <a:off x="6623962" y="1593418"/>
            <a:ext cx="5508428" cy="4507868"/>
            <a:chOff x="6588861" y="1380767"/>
            <a:chExt cx="5508428" cy="4507868"/>
          </a:xfrm>
        </p:grpSpPr>
        <p:sp>
          <p:nvSpPr>
            <p:cNvPr id="58" name="Rectangle: Rounded Corners 57">
              <a:extLst>
                <a:ext uri="{FF2B5EF4-FFF2-40B4-BE49-F238E27FC236}">
                  <a16:creationId xmlns:a16="http://schemas.microsoft.com/office/drawing/2014/main" id="{BF126BEA-CA51-18A7-B61B-E88B3ED3D5F4}"/>
                </a:ext>
              </a:extLst>
            </p:cNvPr>
            <p:cNvSpPr/>
            <p:nvPr/>
          </p:nvSpPr>
          <p:spPr>
            <a:xfrm>
              <a:off x="7003169" y="1899568"/>
              <a:ext cx="5094120" cy="3989067"/>
            </a:xfrm>
            <a:prstGeom prst="roundRect">
              <a:avLst>
                <a:gd name="adj" fmla="val 4841"/>
              </a:avLst>
            </a:prstGeom>
            <a:solidFill>
              <a:srgbClr val="FEF5E6"/>
            </a:solid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TextBox 9">
              <a:extLst>
                <a:ext uri="{FF2B5EF4-FFF2-40B4-BE49-F238E27FC236}">
                  <a16:creationId xmlns:a16="http://schemas.microsoft.com/office/drawing/2014/main" id="{4736BFA4-FE3E-9F0D-8C9F-6D0C546CE426}"/>
                </a:ext>
              </a:extLst>
            </p:cNvPr>
            <p:cNvSpPr txBox="1"/>
            <p:nvPr/>
          </p:nvSpPr>
          <p:spPr>
            <a:xfrm rot="21335224">
              <a:off x="6588861" y="1380767"/>
              <a:ext cx="3968580" cy="461665"/>
            </a:xfrm>
            <a:prstGeom prst="rect">
              <a:avLst/>
            </a:prstGeom>
            <a:solidFill>
              <a:srgbClr val="F14236"/>
            </a:solidFill>
          </p:spPr>
          <p:txBody>
            <a:bodyPr wrap="square">
              <a:spAutoFit/>
            </a:bodyPr>
            <a:lstStyle/>
            <a:p>
              <a:pPr marL="0" indent="0" algn="ctr">
                <a:buNone/>
              </a:pPr>
              <a:r>
                <a:rPr lang="en-GB" sz="2400" b="1" dirty="0">
                  <a:solidFill>
                    <a:schemeClr val="bg1"/>
                  </a:solidFill>
                </a:rPr>
                <a:t>Examples of employers </a:t>
              </a:r>
            </a:p>
          </p:txBody>
        </p:sp>
      </p:grpSp>
      <p:sp>
        <p:nvSpPr>
          <p:cNvPr id="29" name="Oval 28">
            <a:extLst>
              <a:ext uri="{FF2B5EF4-FFF2-40B4-BE49-F238E27FC236}">
                <a16:creationId xmlns:a16="http://schemas.microsoft.com/office/drawing/2014/main" id="{827CDEF3-0467-D9FB-75D1-68C515FE0C64}"/>
              </a:ext>
            </a:extLst>
          </p:cNvPr>
          <p:cNvSpPr/>
          <p:nvPr/>
        </p:nvSpPr>
        <p:spPr>
          <a:xfrm>
            <a:off x="1221105" y="1865811"/>
            <a:ext cx="908095" cy="908095"/>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107000"/>
              </a:lnSpc>
              <a:spcAft>
                <a:spcPts val="800"/>
              </a:spcAft>
            </a:pPr>
            <a:endParaRPr lang="en-GB" sz="1100" dirty="0">
              <a:effectLst/>
              <a:latin typeface="Poppins" panose="00000500000000000000" pitchFamily="2" charset="0"/>
              <a:ea typeface="Poppins" panose="00000500000000000000" pitchFamily="2" charset="0"/>
              <a:cs typeface="Poppins" panose="00000500000000000000" pitchFamily="2" charset="0"/>
            </a:endParaRPr>
          </a:p>
        </p:txBody>
      </p:sp>
      <p:sp>
        <p:nvSpPr>
          <p:cNvPr id="30" name="Oval 29">
            <a:extLst>
              <a:ext uri="{FF2B5EF4-FFF2-40B4-BE49-F238E27FC236}">
                <a16:creationId xmlns:a16="http://schemas.microsoft.com/office/drawing/2014/main" id="{CD5709E3-41BC-7B1C-5480-8EEE54706886}"/>
              </a:ext>
            </a:extLst>
          </p:cNvPr>
          <p:cNvSpPr/>
          <p:nvPr/>
        </p:nvSpPr>
        <p:spPr>
          <a:xfrm>
            <a:off x="1259208" y="3088163"/>
            <a:ext cx="908095" cy="908095"/>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107000"/>
              </a:lnSpc>
              <a:spcAft>
                <a:spcPts val="800"/>
              </a:spcAft>
            </a:pPr>
            <a:endParaRPr lang="en-GB" sz="1100" dirty="0">
              <a:effectLst/>
              <a:latin typeface="Poppins" panose="00000500000000000000" pitchFamily="2" charset="0"/>
              <a:ea typeface="Poppins" panose="00000500000000000000" pitchFamily="2" charset="0"/>
              <a:cs typeface="Poppins" panose="00000500000000000000" pitchFamily="2" charset="0"/>
            </a:endParaRPr>
          </a:p>
        </p:txBody>
      </p:sp>
      <p:sp>
        <p:nvSpPr>
          <p:cNvPr id="31" name="Oval 30">
            <a:extLst>
              <a:ext uri="{FF2B5EF4-FFF2-40B4-BE49-F238E27FC236}">
                <a16:creationId xmlns:a16="http://schemas.microsoft.com/office/drawing/2014/main" id="{C6D1DFFC-EE47-688E-C62B-1F2C5DD9892D}"/>
              </a:ext>
            </a:extLst>
          </p:cNvPr>
          <p:cNvSpPr/>
          <p:nvPr/>
        </p:nvSpPr>
        <p:spPr>
          <a:xfrm>
            <a:off x="1221105" y="4310515"/>
            <a:ext cx="908095" cy="908095"/>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107000"/>
              </a:lnSpc>
              <a:spcAft>
                <a:spcPts val="800"/>
              </a:spcAft>
            </a:pPr>
            <a:endParaRPr lang="en-GB" sz="1100" dirty="0">
              <a:effectLst/>
              <a:latin typeface="Poppins" panose="00000500000000000000" pitchFamily="2" charset="0"/>
              <a:ea typeface="Poppins" panose="00000500000000000000" pitchFamily="2" charset="0"/>
              <a:cs typeface="Poppins" panose="00000500000000000000" pitchFamily="2" charset="0"/>
            </a:endParaRPr>
          </a:p>
        </p:txBody>
      </p:sp>
      <p:sp>
        <p:nvSpPr>
          <p:cNvPr id="32" name="TextBox 31">
            <a:extLst>
              <a:ext uri="{FF2B5EF4-FFF2-40B4-BE49-F238E27FC236}">
                <a16:creationId xmlns:a16="http://schemas.microsoft.com/office/drawing/2014/main" id="{7393CFD1-6295-8FFF-3A42-6D90E3FAACBB}"/>
              </a:ext>
            </a:extLst>
          </p:cNvPr>
          <p:cNvSpPr txBox="1"/>
          <p:nvPr/>
        </p:nvSpPr>
        <p:spPr>
          <a:xfrm>
            <a:off x="2167304" y="1879331"/>
            <a:ext cx="1762649" cy="923330"/>
          </a:xfrm>
          <a:prstGeom prst="rect">
            <a:avLst/>
          </a:prstGeom>
          <a:noFill/>
        </p:spPr>
        <p:txBody>
          <a:bodyPr wrap="square" rtlCol="0">
            <a:spAutoFit/>
          </a:bodyPr>
          <a:lstStyle/>
          <a:p>
            <a:r>
              <a:rPr lang="en-GB" dirty="0">
                <a:latin typeface="Poppins" panose="00000500000000000000" pitchFamily="2" charset="0"/>
                <a:ea typeface="Poppins" panose="00000500000000000000" pitchFamily="2" charset="0"/>
                <a:cs typeface="Poppins" panose="00000500000000000000" pitchFamily="2" charset="0"/>
              </a:rPr>
              <a:t>Aircraft maintenance</a:t>
            </a:r>
            <a:r>
              <a:rPr lang="en-GB" dirty="0">
                <a:effectLst/>
                <a:latin typeface="Poppins" panose="00000500000000000000" pitchFamily="2" charset="0"/>
                <a:ea typeface="Poppins" panose="00000500000000000000" pitchFamily="2" charset="0"/>
                <a:cs typeface="Poppins" panose="00000500000000000000" pitchFamily="2" charset="0"/>
              </a:rPr>
              <a:t> technician</a:t>
            </a:r>
          </a:p>
        </p:txBody>
      </p:sp>
      <p:sp>
        <p:nvSpPr>
          <p:cNvPr id="33" name="TextBox 32">
            <a:extLst>
              <a:ext uri="{FF2B5EF4-FFF2-40B4-BE49-F238E27FC236}">
                <a16:creationId xmlns:a16="http://schemas.microsoft.com/office/drawing/2014/main" id="{29B8A8B4-62C6-4E84-37C5-6BB6F6D7A2D7}"/>
              </a:ext>
            </a:extLst>
          </p:cNvPr>
          <p:cNvSpPr txBox="1"/>
          <p:nvPr/>
        </p:nvSpPr>
        <p:spPr>
          <a:xfrm>
            <a:off x="2167304" y="2990821"/>
            <a:ext cx="2051921" cy="1200329"/>
          </a:xfrm>
          <a:prstGeom prst="rect">
            <a:avLst/>
          </a:prstGeom>
          <a:noFill/>
        </p:spPr>
        <p:txBody>
          <a:bodyPr wrap="square" rtlCol="0">
            <a:spAutoFit/>
          </a:bodyPr>
          <a:lstStyle/>
          <a:p>
            <a:r>
              <a:rPr lang="en-US" dirty="0">
                <a:latin typeface="Poppins" panose="00000500000000000000" pitchFamily="2" charset="0"/>
                <a:ea typeface="Poppins" panose="00000500000000000000" pitchFamily="2" charset="0"/>
                <a:cs typeface="Poppins" panose="00000500000000000000" pitchFamily="2" charset="0"/>
              </a:rPr>
              <a:t>Maritime mechanical &amp; electrical mechanic</a:t>
            </a:r>
            <a:endParaRPr lang="en-US" dirty="0">
              <a:effectLst/>
              <a:latin typeface="Poppins" panose="00000500000000000000" pitchFamily="2" charset="0"/>
              <a:ea typeface="Poppins" panose="00000500000000000000" pitchFamily="2" charset="0"/>
              <a:cs typeface="Poppins" panose="00000500000000000000" pitchFamily="2" charset="0"/>
            </a:endParaRPr>
          </a:p>
        </p:txBody>
      </p:sp>
      <p:sp>
        <p:nvSpPr>
          <p:cNvPr id="34" name="TextBox 33">
            <a:extLst>
              <a:ext uri="{FF2B5EF4-FFF2-40B4-BE49-F238E27FC236}">
                <a16:creationId xmlns:a16="http://schemas.microsoft.com/office/drawing/2014/main" id="{2F04B9C2-BB0F-B3E1-5275-51685D7B0063}"/>
              </a:ext>
            </a:extLst>
          </p:cNvPr>
          <p:cNvSpPr txBox="1"/>
          <p:nvPr/>
        </p:nvSpPr>
        <p:spPr>
          <a:xfrm>
            <a:off x="2167304" y="4514515"/>
            <a:ext cx="1762649" cy="646331"/>
          </a:xfrm>
          <a:prstGeom prst="rect">
            <a:avLst/>
          </a:prstGeom>
          <a:noFill/>
        </p:spPr>
        <p:txBody>
          <a:bodyPr wrap="square" rtlCol="0">
            <a:spAutoFit/>
          </a:bodyPr>
          <a:lstStyle/>
          <a:p>
            <a:r>
              <a:rPr lang="en-US" dirty="0">
                <a:effectLst/>
                <a:latin typeface="Poppins" panose="00000500000000000000" pitchFamily="2" charset="0"/>
                <a:ea typeface="Poppins" panose="00000500000000000000" pitchFamily="2" charset="0"/>
                <a:cs typeface="Poppins" panose="00000500000000000000" pitchFamily="2" charset="0"/>
              </a:rPr>
              <a:t>Early years educator</a:t>
            </a:r>
          </a:p>
        </p:txBody>
      </p:sp>
      <p:sp>
        <p:nvSpPr>
          <p:cNvPr id="37" name="Oval 36">
            <a:extLst>
              <a:ext uri="{FF2B5EF4-FFF2-40B4-BE49-F238E27FC236}">
                <a16:creationId xmlns:a16="http://schemas.microsoft.com/office/drawing/2014/main" id="{CEE69B27-3F68-68AD-90D6-E157CDA3D2AD}"/>
              </a:ext>
            </a:extLst>
          </p:cNvPr>
          <p:cNvSpPr/>
          <p:nvPr/>
        </p:nvSpPr>
        <p:spPr>
          <a:xfrm>
            <a:off x="1221105" y="5532867"/>
            <a:ext cx="908095" cy="908095"/>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107000"/>
              </a:lnSpc>
              <a:spcAft>
                <a:spcPts val="800"/>
              </a:spcAft>
            </a:pPr>
            <a:endParaRPr lang="en-GB" sz="1100" dirty="0">
              <a:effectLst/>
              <a:latin typeface="Poppins" panose="00000500000000000000" pitchFamily="2" charset="0"/>
              <a:ea typeface="Poppins" panose="00000500000000000000" pitchFamily="2" charset="0"/>
              <a:cs typeface="Poppins" panose="00000500000000000000" pitchFamily="2" charset="0"/>
            </a:endParaRPr>
          </a:p>
        </p:txBody>
      </p:sp>
      <p:sp>
        <p:nvSpPr>
          <p:cNvPr id="38" name="TextBox 37">
            <a:extLst>
              <a:ext uri="{FF2B5EF4-FFF2-40B4-BE49-F238E27FC236}">
                <a16:creationId xmlns:a16="http://schemas.microsoft.com/office/drawing/2014/main" id="{F31C0804-9786-C0A7-2C0F-86CECAF1D627}"/>
              </a:ext>
            </a:extLst>
          </p:cNvPr>
          <p:cNvSpPr txBox="1"/>
          <p:nvPr/>
        </p:nvSpPr>
        <p:spPr>
          <a:xfrm>
            <a:off x="2167304" y="5673395"/>
            <a:ext cx="1845062" cy="646331"/>
          </a:xfrm>
          <a:prstGeom prst="rect">
            <a:avLst/>
          </a:prstGeom>
          <a:noFill/>
        </p:spPr>
        <p:txBody>
          <a:bodyPr wrap="square" rtlCol="0">
            <a:spAutoFit/>
          </a:bodyPr>
          <a:lstStyle/>
          <a:p>
            <a:r>
              <a:rPr lang="en-US" dirty="0">
                <a:latin typeface="Poppins" panose="00000500000000000000" pitchFamily="2" charset="0"/>
                <a:ea typeface="Poppins" panose="00000500000000000000" pitchFamily="2" charset="0"/>
                <a:cs typeface="Poppins" panose="00000500000000000000" pitchFamily="2" charset="0"/>
              </a:rPr>
              <a:t>Team leader or supervisor</a:t>
            </a:r>
            <a:endParaRPr lang="en-US" dirty="0">
              <a:effectLst/>
              <a:latin typeface="Poppins" panose="00000500000000000000" pitchFamily="2" charset="0"/>
              <a:ea typeface="Poppins" panose="00000500000000000000" pitchFamily="2" charset="0"/>
              <a:cs typeface="Poppins" panose="00000500000000000000" pitchFamily="2" charset="0"/>
            </a:endParaRPr>
          </a:p>
        </p:txBody>
      </p:sp>
      <p:sp>
        <p:nvSpPr>
          <p:cNvPr id="41" name="Oval 40">
            <a:extLst>
              <a:ext uri="{FF2B5EF4-FFF2-40B4-BE49-F238E27FC236}">
                <a16:creationId xmlns:a16="http://schemas.microsoft.com/office/drawing/2014/main" id="{2BB565D7-DADF-B477-8239-29BB4AEB5507}"/>
              </a:ext>
            </a:extLst>
          </p:cNvPr>
          <p:cNvSpPr/>
          <p:nvPr/>
        </p:nvSpPr>
        <p:spPr>
          <a:xfrm>
            <a:off x="3997456" y="1858193"/>
            <a:ext cx="908095" cy="908095"/>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107000"/>
              </a:lnSpc>
              <a:spcAft>
                <a:spcPts val="800"/>
              </a:spcAft>
            </a:pPr>
            <a:endParaRPr lang="en-GB" sz="1100" dirty="0">
              <a:effectLst/>
              <a:latin typeface="Poppins" panose="00000500000000000000" pitchFamily="2" charset="0"/>
              <a:ea typeface="Poppins" panose="00000500000000000000" pitchFamily="2" charset="0"/>
              <a:cs typeface="Poppins" panose="00000500000000000000" pitchFamily="2" charset="0"/>
            </a:endParaRPr>
          </a:p>
        </p:txBody>
      </p:sp>
      <p:sp>
        <p:nvSpPr>
          <p:cNvPr id="42" name="Oval 41">
            <a:extLst>
              <a:ext uri="{FF2B5EF4-FFF2-40B4-BE49-F238E27FC236}">
                <a16:creationId xmlns:a16="http://schemas.microsoft.com/office/drawing/2014/main" id="{CC2E79E4-BCC4-BE2D-FE31-34790AD0E942}"/>
              </a:ext>
            </a:extLst>
          </p:cNvPr>
          <p:cNvSpPr/>
          <p:nvPr/>
        </p:nvSpPr>
        <p:spPr>
          <a:xfrm>
            <a:off x="4001603" y="3094139"/>
            <a:ext cx="928025" cy="894124"/>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107000"/>
              </a:lnSpc>
              <a:spcAft>
                <a:spcPts val="800"/>
              </a:spcAft>
            </a:pPr>
            <a:endParaRPr lang="en-GB" sz="1100" dirty="0">
              <a:effectLst/>
              <a:latin typeface="Poppins" panose="00000500000000000000" pitchFamily="2" charset="0"/>
              <a:ea typeface="Poppins" panose="00000500000000000000" pitchFamily="2" charset="0"/>
              <a:cs typeface="Poppins" panose="00000500000000000000" pitchFamily="2" charset="0"/>
            </a:endParaRPr>
          </a:p>
        </p:txBody>
      </p:sp>
      <p:sp>
        <p:nvSpPr>
          <p:cNvPr id="43" name="Oval 42">
            <a:extLst>
              <a:ext uri="{FF2B5EF4-FFF2-40B4-BE49-F238E27FC236}">
                <a16:creationId xmlns:a16="http://schemas.microsoft.com/office/drawing/2014/main" id="{9BA28207-FAD1-7667-D8D1-404A2F542222}"/>
              </a:ext>
            </a:extLst>
          </p:cNvPr>
          <p:cNvSpPr/>
          <p:nvPr/>
        </p:nvSpPr>
        <p:spPr>
          <a:xfrm>
            <a:off x="4011569" y="4314853"/>
            <a:ext cx="908095" cy="908095"/>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107000"/>
              </a:lnSpc>
              <a:spcAft>
                <a:spcPts val="800"/>
              </a:spcAft>
            </a:pPr>
            <a:endParaRPr lang="en-GB" sz="1100" dirty="0">
              <a:effectLst/>
              <a:latin typeface="Poppins" panose="00000500000000000000" pitchFamily="2" charset="0"/>
              <a:ea typeface="Poppins" panose="00000500000000000000" pitchFamily="2" charset="0"/>
              <a:cs typeface="Poppins" panose="00000500000000000000" pitchFamily="2" charset="0"/>
            </a:endParaRPr>
          </a:p>
        </p:txBody>
      </p:sp>
      <p:sp>
        <p:nvSpPr>
          <p:cNvPr id="44" name="TextBox 43">
            <a:extLst>
              <a:ext uri="{FF2B5EF4-FFF2-40B4-BE49-F238E27FC236}">
                <a16:creationId xmlns:a16="http://schemas.microsoft.com/office/drawing/2014/main" id="{DCF55ECB-0C75-A292-F320-A76C9A0DDA3A}"/>
              </a:ext>
            </a:extLst>
          </p:cNvPr>
          <p:cNvSpPr txBox="1"/>
          <p:nvPr/>
        </p:nvSpPr>
        <p:spPr>
          <a:xfrm>
            <a:off x="4997847" y="1997614"/>
            <a:ext cx="1887834" cy="646331"/>
          </a:xfrm>
          <a:prstGeom prst="rect">
            <a:avLst/>
          </a:prstGeom>
          <a:noFill/>
        </p:spPr>
        <p:txBody>
          <a:bodyPr wrap="square" rtlCol="0">
            <a:spAutoFit/>
          </a:bodyPr>
          <a:lstStyle/>
          <a:p>
            <a:r>
              <a:rPr lang="en-GB" dirty="0">
                <a:effectLst/>
                <a:latin typeface="Poppins" panose="00000500000000000000" pitchFamily="2" charset="0"/>
                <a:ea typeface="Poppins" panose="00000500000000000000" pitchFamily="2" charset="0"/>
                <a:cs typeface="Poppins" panose="00000500000000000000" pitchFamily="2" charset="0"/>
              </a:rPr>
              <a:t>Data technician</a:t>
            </a:r>
          </a:p>
        </p:txBody>
      </p:sp>
      <p:sp>
        <p:nvSpPr>
          <p:cNvPr id="45" name="TextBox 44">
            <a:extLst>
              <a:ext uri="{FF2B5EF4-FFF2-40B4-BE49-F238E27FC236}">
                <a16:creationId xmlns:a16="http://schemas.microsoft.com/office/drawing/2014/main" id="{A761E88D-7458-CAD6-998A-BA147842A309}"/>
              </a:ext>
            </a:extLst>
          </p:cNvPr>
          <p:cNvSpPr txBox="1"/>
          <p:nvPr/>
        </p:nvSpPr>
        <p:spPr>
          <a:xfrm>
            <a:off x="4997847" y="3267013"/>
            <a:ext cx="1762649" cy="646331"/>
          </a:xfrm>
          <a:prstGeom prst="rect">
            <a:avLst/>
          </a:prstGeom>
          <a:noFill/>
        </p:spPr>
        <p:txBody>
          <a:bodyPr wrap="square" rtlCol="0">
            <a:spAutoFit/>
          </a:bodyPr>
          <a:lstStyle/>
          <a:p>
            <a:r>
              <a:rPr lang="en-US" dirty="0">
                <a:effectLst/>
                <a:latin typeface="Poppins" panose="00000500000000000000" pitchFamily="2" charset="0"/>
                <a:ea typeface="Poppins" panose="00000500000000000000" pitchFamily="2" charset="0"/>
                <a:cs typeface="Poppins" panose="00000500000000000000" pitchFamily="2" charset="0"/>
              </a:rPr>
              <a:t>Business administrator</a:t>
            </a:r>
          </a:p>
        </p:txBody>
      </p:sp>
      <p:sp>
        <p:nvSpPr>
          <p:cNvPr id="46" name="TextBox 45">
            <a:extLst>
              <a:ext uri="{FF2B5EF4-FFF2-40B4-BE49-F238E27FC236}">
                <a16:creationId xmlns:a16="http://schemas.microsoft.com/office/drawing/2014/main" id="{295E9B47-03FE-74C8-5A5B-8D57D7E222DA}"/>
              </a:ext>
            </a:extLst>
          </p:cNvPr>
          <p:cNvSpPr txBox="1"/>
          <p:nvPr/>
        </p:nvSpPr>
        <p:spPr>
          <a:xfrm>
            <a:off x="4997847" y="4446981"/>
            <a:ext cx="1762649" cy="646331"/>
          </a:xfrm>
          <a:prstGeom prst="rect">
            <a:avLst/>
          </a:prstGeom>
          <a:noFill/>
        </p:spPr>
        <p:txBody>
          <a:bodyPr wrap="square" rtlCol="0">
            <a:spAutoFit/>
          </a:bodyPr>
          <a:lstStyle/>
          <a:p>
            <a:r>
              <a:rPr lang="en-US" dirty="0">
                <a:effectLst/>
                <a:latin typeface="Poppins" panose="00000500000000000000" pitchFamily="2" charset="0"/>
                <a:ea typeface="Poppins" panose="00000500000000000000" pitchFamily="2" charset="0"/>
                <a:cs typeface="Poppins" panose="00000500000000000000" pitchFamily="2" charset="0"/>
              </a:rPr>
              <a:t>Lead adult care worker</a:t>
            </a:r>
          </a:p>
        </p:txBody>
      </p:sp>
      <p:sp>
        <p:nvSpPr>
          <p:cNvPr id="47" name="Oval 46">
            <a:extLst>
              <a:ext uri="{FF2B5EF4-FFF2-40B4-BE49-F238E27FC236}">
                <a16:creationId xmlns:a16="http://schemas.microsoft.com/office/drawing/2014/main" id="{A695434B-632D-599F-AC32-F66F5AD0AA18}"/>
              </a:ext>
            </a:extLst>
          </p:cNvPr>
          <p:cNvSpPr/>
          <p:nvPr/>
        </p:nvSpPr>
        <p:spPr>
          <a:xfrm>
            <a:off x="3999294" y="5571269"/>
            <a:ext cx="908095" cy="908095"/>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107000"/>
              </a:lnSpc>
              <a:spcAft>
                <a:spcPts val="800"/>
              </a:spcAft>
            </a:pPr>
            <a:endParaRPr lang="en-GB" sz="1100" dirty="0">
              <a:effectLst/>
              <a:latin typeface="Poppins" panose="00000500000000000000" pitchFamily="2" charset="0"/>
              <a:ea typeface="Poppins" panose="00000500000000000000" pitchFamily="2" charset="0"/>
              <a:cs typeface="Poppins" panose="00000500000000000000" pitchFamily="2" charset="0"/>
            </a:endParaRPr>
          </a:p>
        </p:txBody>
      </p:sp>
      <p:sp>
        <p:nvSpPr>
          <p:cNvPr id="48" name="TextBox 47">
            <a:extLst>
              <a:ext uri="{FF2B5EF4-FFF2-40B4-BE49-F238E27FC236}">
                <a16:creationId xmlns:a16="http://schemas.microsoft.com/office/drawing/2014/main" id="{B19E1257-8852-B3BB-24F9-CFC24268E54E}"/>
              </a:ext>
            </a:extLst>
          </p:cNvPr>
          <p:cNvSpPr txBox="1"/>
          <p:nvPr/>
        </p:nvSpPr>
        <p:spPr>
          <a:xfrm>
            <a:off x="4997847" y="5538401"/>
            <a:ext cx="1863291" cy="923330"/>
          </a:xfrm>
          <a:prstGeom prst="rect">
            <a:avLst/>
          </a:prstGeom>
          <a:noFill/>
        </p:spPr>
        <p:txBody>
          <a:bodyPr wrap="square" rtlCol="0">
            <a:spAutoFit/>
          </a:bodyPr>
          <a:lstStyle/>
          <a:p>
            <a:r>
              <a:rPr lang="en-US" dirty="0">
                <a:effectLst/>
                <a:latin typeface="Poppins" panose="00000500000000000000" pitchFamily="2" charset="0"/>
                <a:ea typeface="Poppins" panose="00000500000000000000" pitchFamily="2" charset="0"/>
                <a:cs typeface="Poppins" panose="00000500000000000000" pitchFamily="2" charset="0"/>
              </a:rPr>
              <a:t>Operations or departmental manager</a:t>
            </a:r>
          </a:p>
        </p:txBody>
      </p:sp>
      <p:sp>
        <p:nvSpPr>
          <p:cNvPr id="50" name="TextBox 49">
            <a:extLst>
              <a:ext uri="{FF2B5EF4-FFF2-40B4-BE49-F238E27FC236}">
                <a16:creationId xmlns:a16="http://schemas.microsoft.com/office/drawing/2014/main" id="{403182EA-A9E7-B6BE-FC86-F6A4B0F6A90D}"/>
              </a:ext>
            </a:extLst>
          </p:cNvPr>
          <p:cNvSpPr txBox="1"/>
          <p:nvPr/>
        </p:nvSpPr>
        <p:spPr>
          <a:xfrm>
            <a:off x="1190301" y="1043878"/>
            <a:ext cx="5705262" cy="461665"/>
          </a:xfrm>
          <a:prstGeom prst="rect">
            <a:avLst/>
          </a:prstGeom>
          <a:noFill/>
        </p:spPr>
        <p:txBody>
          <a:bodyPr wrap="square">
            <a:spAutoFit/>
          </a:bodyPr>
          <a:lstStyle/>
          <a:p>
            <a:pPr marL="0" indent="0">
              <a:buNone/>
            </a:pPr>
            <a:r>
              <a:rPr lang="en-GB" sz="2400" b="1" dirty="0">
                <a:latin typeface="Poppins" panose="00000500000000000000" pitchFamily="2" charset="0"/>
                <a:cs typeface="Poppins" panose="00000500000000000000" pitchFamily="2" charset="0"/>
              </a:rPr>
              <a:t>Popular apprenticeship standards:</a:t>
            </a:r>
          </a:p>
        </p:txBody>
      </p:sp>
      <p:sp>
        <p:nvSpPr>
          <p:cNvPr id="6" name="Rectangle 5">
            <a:extLst>
              <a:ext uri="{FF2B5EF4-FFF2-40B4-BE49-F238E27FC236}">
                <a16:creationId xmlns:a16="http://schemas.microsoft.com/office/drawing/2014/main" id="{BA7EBBB8-3298-1FEB-1695-9D22FAAB49D2}"/>
              </a:ext>
            </a:extLst>
          </p:cNvPr>
          <p:cNvSpPr/>
          <p:nvPr/>
        </p:nvSpPr>
        <p:spPr>
          <a:xfrm>
            <a:off x="1259208" y="982024"/>
            <a:ext cx="576000" cy="66702"/>
          </a:xfrm>
          <a:prstGeom prst="rect">
            <a:avLst/>
          </a:prstGeom>
          <a:solidFill>
            <a:srgbClr val="FEC5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Graphic 11" descr="Server outline">
            <a:extLst>
              <a:ext uri="{FF2B5EF4-FFF2-40B4-BE49-F238E27FC236}">
                <a16:creationId xmlns:a16="http://schemas.microsoft.com/office/drawing/2014/main" id="{29B1CFBA-1B06-1EB7-56E6-E292933595A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028540" y="1885293"/>
            <a:ext cx="836513" cy="836513"/>
          </a:xfrm>
          <a:prstGeom prst="rect">
            <a:avLst/>
          </a:prstGeom>
        </p:spPr>
      </p:pic>
      <p:pic>
        <p:nvPicPr>
          <p:cNvPr id="40" name="Graphic 39" descr="Open folder outline">
            <a:extLst>
              <a:ext uri="{FF2B5EF4-FFF2-40B4-BE49-F238E27FC236}">
                <a16:creationId xmlns:a16="http://schemas.microsoft.com/office/drawing/2014/main" id="{9F56C70B-3735-8C68-75CD-6510F5EFAB6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074760" y="3096704"/>
            <a:ext cx="855099" cy="855099"/>
          </a:xfrm>
          <a:prstGeom prst="rect">
            <a:avLst/>
          </a:prstGeom>
        </p:spPr>
      </p:pic>
      <p:pic>
        <p:nvPicPr>
          <p:cNvPr id="51" name="Graphic 50" descr="Classroom outline">
            <a:extLst>
              <a:ext uri="{FF2B5EF4-FFF2-40B4-BE49-F238E27FC236}">
                <a16:creationId xmlns:a16="http://schemas.microsoft.com/office/drawing/2014/main" id="{7337C9EF-76E1-2E36-CB20-0DA885D1986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292757" y="4387729"/>
            <a:ext cx="747874" cy="747874"/>
          </a:xfrm>
          <a:prstGeom prst="rect">
            <a:avLst/>
          </a:prstGeom>
        </p:spPr>
      </p:pic>
      <p:pic>
        <p:nvPicPr>
          <p:cNvPr id="57" name="Picture 56">
            <a:extLst>
              <a:ext uri="{FF2B5EF4-FFF2-40B4-BE49-F238E27FC236}">
                <a16:creationId xmlns:a16="http://schemas.microsoft.com/office/drawing/2014/main" id="{E40F60C3-8E79-B564-A8B1-4C4AB6B675B5}"/>
              </a:ext>
            </a:extLst>
          </p:cNvPr>
          <p:cNvPicPr>
            <a:picLocks noChangeAspect="1"/>
          </p:cNvPicPr>
          <p:nvPr/>
        </p:nvPicPr>
        <p:blipFill>
          <a:blip r:embed="rId9">
            <a:clrChange>
              <a:clrFrom>
                <a:srgbClr val="E5E5E5"/>
              </a:clrFrom>
              <a:clrTo>
                <a:srgbClr val="E5E5E5">
                  <a:alpha val="0"/>
                </a:srgbClr>
              </a:clrTo>
            </a:clrChange>
          </a:blip>
          <a:stretch>
            <a:fillRect/>
          </a:stretch>
        </p:blipFill>
        <p:spPr>
          <a:xfrm>
            <a:off x="8757464" y="3289284"/>
            <a:ext cx="1559439" cy="693084"/>
          </a:xfrm>
          <a:prstGeom prst="rect">
            <a:avLst/>
          </a:prstGeom>
        </p:spPr>
      </p:pic>
      <p:pic>
        <p:nvPicPr>
          <p:cNvPr id="69" name="Picture 68">
            <a:extLst>
              <a:ext uri="{FF2B5EF4-FFF2-40B4-BE49-F238E27FC236}">
                <a16:creationId xmlns:a16="http://schemas.microsoft.com/office/drawing/2014/main" id="{B463ACF8-6A80-FE92-A32C-590E40E32CCD}"/>
              </a:ext>
            </a:extLst>
          </p:cNvPr>
          <p:cNvPicPr>
            <a:picLocks noChangeAspect="1"/>
          </p:cNvPicPr>
          <p:nvPr/>
        </p:nvPicPr>
        <p:blipFill>
          <a:blip r:embed="rId10"/>
          <a:stretch>
            <a:fillRect/>
          </a:stretch>
        </p:blipFill>
        <p:spPr>
          <a:xfrm>
            <a:off x="7219499" y="2260363"/>
            <a:ext cx="1181161" cy="1200212"/>
          </a:xfrm>
          <a:prstGeom prst="rect">
            <a:avLst/>
          </a:prstGeom>
        </p:spPr>
      </p:pic>
      <p:sp>
        <p:nvSpPr>
          <p:cNvPr id="78" name="TextBox 77">
            <a:extLst>
              <a:ext uri="{FF2B5EF4-FFF2-40B4-BE49-F238E27FC236}">
                <a16:creationId xmlns:a16="http://schemas.microsoft.com/office/drawing/2014/main" id="{FE345C59-A415-ED46-AA52-00CED23706F9}"/>
              </a:ext>
            </a:extLst>
          </p:cNvPr>
          <p:cNvSpPr txBox="1"/>
          <p:nvPr/>
        </p:nvSpPr>
        <p:spPr>
          <a:xfrm>
            <a:off x="2630185" y="6479364"/>
            <a:ext cx="9600104" cy="415498"/>
          </a:xfrm>
          <a:prstGeom prst="rect">
            <a:avLst/>
          </a:prstGeom>
          <a:noFill/>
        </p:spPr>
        <p:txBody>
          <a:bodyPr wrap="square" rtlCol="0">
            <a:spAutoFit/>
          </a:bodyPr>
          <a:lstStyle/>
          <a:p>
            <a:pPr algn="r"/>
            <a:r>
              <a:rPr lang="en-US" sz="1050" b="1" dirty="0">
                <a:latin typeface="Poppins" panose="00000500000000000000" pitchFamily="2" charset="0"/>
                <a:cs typeface="Poppins" panose="00000500000000000000" pitchFamily="2" charset="0"/>
              </a:rPr>
              <a:t>Source:</a:t>
            </a:r>
            <a:r>
              <a:rPr lang="en-US" sz="1050" dirty="0">
                <a:latin typeface="Poppins" panose="00000500000000000000" pitchFamily="2" charset="0"/>
                <a:cs typeface="Poppins" panose="00000500000000000000" pitchFamily="2" charset="0"/>
              </a:rPr>
              <a:t> • Gov.UK, Explore education stats, Apprenticeship starts - Academic year 2022/23 by local authority  (data accessed 09/09/2024) </a:t>
            </a:r>
            <a:r>
              <a:rPr lang="en-US" sz="1050" dirty="0" err="1">
                <a:latin typeface="Poppins" panose="00000500000000000000" pitchFamily="2" charset="0"/>
                <a:cs typeface="Poppins" panose="00000500000000000000" pitchFamily="2" charset="0"/>
              </a:rPr>
              <a:t>Lightcast</a:t>
            </a:r>
            <a:r>
              <a:rPr lang="en-US" sz="1050" dirty="0">
                <a:latin typeface="Poppins" panose="00000500000000000000" pitchFamily="2" charset="0"/>
                <a:cs typeface="Poppins" panose="00000500000000000000" pitchFamily="2" charset="0"/>
              </a:rPr>
              <a:t> – Online apprenticeship job postings in Hampshire -  last 12 months (data </a:t>
            </a:r>
            <a:r>
              <a:rPr kumimoji="0" lang="en-US" sz="1050" b="0" i="0" u="none" strike="noStrike" kern="1200" cap="none" spc="0" normalizeH="0" baseline="0" noProof="0" dirty="0">
                <a:ln>
                  <a:noFill/>
                </a:ln>
                <a:effectLst/>
                <a:uLnTx/>
                <a:uFillTx/>
                <a:latin typeface="Poppins" panose="00000500000000000000" pitchFamily="2" charset="0"/>
                <a:ea typeface="+mn-ea"/>
                <a:cs typeface="Poppins" panose="00000500000000000000" pitchFamily="2" charset="0"/>
              </a:rPr>
              <a:t>accessed 10/09/2024)</a:t>
            </a:r>
            <a:r>
              <a:rPr lang="en-US" sz="1050" dirty="0">
                <a:latin typeface="Poppins" panose="00000500000000000000" pitchFamily="2" charset="0"/>
                <a:cs typeface="Poppins" panose="00000500000000000000" pitchFamily="2" charset="0"/>
              </a:rPr>
              <a:t> </a:t>
            </a:r>
            <a:endParaRPr lang="en-GB" sz="1050" dirty="0">
              <a:latin typeface="Poppins" panose="00000500000000000000" pitchFamily="2" charset="0"/>
              <a:cs typeface="Poppins" panose="00000500000000000000" pitchFamily="2" charset="0"/>
            </a:endParaRPr>
          </a:p>
        </p:txBody>
      </p:sp>
      <p:pic>
        <p:nvPicPr>
          <p:cNvPr id="5" name="Graphic 4">
            <a:extLst>
              <a:ext uri="{FF2B5EF4-FFF2-40B4-BE49-F238E27FC236}">
                <a16:creationId xmlns:a16="http://schemas.microsoft.com/office/drawing/2014/main" id="{DD4E335D-D4D3-8A95-BDB2-731CB89A45C0}"/>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344648" y="1935032"/>
            <a:ext cx="706417" cy="706417"/>
          </a:xfrm>
          <a:prstGeom prst="rect">
            <a:avLst/>
          </a:prstGeom>
        </p:spPr>
      </p:pic>
      <p:pic>
        <p:nvPicPr>
          <p:cNvPr id="9" name="Graphic 8">
            <a:extLst>
              <a:ext uri="{FF2B5EF4-FFF2-40B4-BE49-F238E27FC236}">
                <a16:creationId xmlns:a16="http://schemas.microsoft.com/office/drawing/2014/main" id="{61667078-51F4-3560-2885-D74BFA910FCF}"/>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400759" y="3231950"/>
            <a:ext cx="598381" cy="598381"/>
          </a:xfrm>
          <a:prstGeom prst="rect">
            <a:avLst/>
          </a:prstGeom>
        </p:spPr>
      </p:pic>
      <p:pic>
        <p:nvPicPr>
          <p:cNvPr id="13" name="Graphic 12">
            <a:extLst>
              <a:ext uri="{FF2B5EF4-FFF2-40B4-BE49-F238E27FC236}">
                <a16:creationId xmlns:a16="http://schemas.microsoft.com/office/drawing/2014/main" id="{34FF1B78-9AED-B40A-78FB-E0EE036EBC89}"/>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4151340" y="4459762"/>
            <a:ext cx="609600" cy="609600"/>
          </a:xfrm>
          <a:prstGeom prst="rect">
            <a:avLst/>
          </a:prstGeom>
        </p:spPr>
      </p:pic>
      <p:pic>
        <p:nvPicPr>
          <p:cNvPr id="17" name="Graphic 16">
            <a:extLst>
              <a:ext uri="{FF2B5EF4-FFF2-40B4-BE49-F238E27FC236}">
                <a16:creationId xmlns:a16="http://schemas.microsoft.com/office/drawing/2014/main" id="{FB803F08-F6E8-F074-5F22-A85AA8BA4C3F}"/>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298857" y="5578878"/>
            <a:ext cx="762801" cy="762801"/>
          </a:xfrm>
          <a:prstGeom prst="rect">
            <a:avLst/>
          </a:prstGeom>
        </p:spPr>
      </p:pic>
      <p:pic>
        <p:nvPicPr>
          <p:cNvPr id="19" name="Graphic 18">
            <a:extLst>
              <a:ext uri="{FF2B5EF4-FFF2-40B4-BE49-F238E27FC236}">
                <a16:creationId xmlns:a16="http://schemas.microsoft.com/office/drawing/2014/main" id="{AAF5E819-9C89-0D31-9CC0-ECB936C1A956}"/>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4154387" y="5688786"/>
            <a:ext cx="596786" cy="596786"/>
          </a:xfrm>
          <a:prstGeom prst="rect">
            <a:avLst/>
          </a:prstGeom>
        </p:spPr>
      </p:pic>
      <p:pic>
        <p:nvPicPr>
          <p:cNvPr id="25" name="Picture 24" descr="A blue and white logo&#10;&#10;Description automatically generated">
            <a:extLst>
              <a:ext uri="{FF2B5EF4-FFF2-40B4-BE49-F238E27FC236}">
                <a16:creationId xmlns:a16="http://schemas.microsoft.com/office/drawing/2014/main" id="{E96966E7-821F-B824-621E-13D2E510228F}"/>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8761522" y="2321244"/>
            <a:ext cx="1423586" cy="545114"/>
          </a:xfrm>
          <a:prstGeom prst="rect">
            <a:avLst/>
          </a:prstGeom>
        </p:spPr>
      </p:pic>
      <p:pic>
        <p:nvPicPr>
          <p:cNvPr id="27" name="Picture 26" descr="A logo of a bmw&#10;&#10;Description automatically generated">
            <a:extLst>
              <a:ext uri="{FF2B5EF4-FFF2-40B4-BE49-F238E27FC236}">
                <a16:creationId xmlns:a16="http://schemas.microsoft.com/office/drawing/2014/main" id="{EFF6A34C-5290-6C0B-59F7-B0B311AECEEB}"/>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8955065" y="4405294"/>
            <a:ext cx="952165" cy="952165"/>
          </a:xfrm>
          <a:prstGeom prst="rect">
            <a:avLst/>
          </a:prstGeom>
        </p:spPr>
      </p:pic>
      <p:pic>
        <p:nvPicPr>
          <p:cNvPr id="35" name="Picture 34" descr="A blue and black logo&#10;&#10;Description automatically generated">
            <a:extLst>
              <a:ext uri="{FF2B5EF4-FFF2-40B4-BE49-F238E27FC236}">
                <a16:creationId xmlns:a16="http://schemas.microsoft.com/office/drawing/2014/main" id="{E7ED86D0-77B1-2D24-DA4F-65ADB1E73FCB}"/>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7224910" y="3824042"/>
            <a:ext cx="1626609" cy="530600"/>
          </a:xfrm>
          <a:prstGeom prst="rect">
            <a:avLst/>
          </a:prstGeom>
        </p:spPr>
      </p:pic>
      <p:pic>
        <p:nvPicPr>
          <p:cNvPr id="49" name="Picture 48" descr="A white text on a black background&#10;&#10;Description automatically generated">
            <a:extLst>
              <a:ext uri="{FF2B5EF4-FFF2-40B4-BE49-F238E27FC236}">
                <a16:creationId xmlns:a16="http://schemas.microsoft.com/office/drawing/2014/main" id="{8624D7EC-AC99-609F-1AF5-D4E70CC70C0F}"/>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0392096" y="2329147"/>
            <a:ext cx="1593932" cy="533427"/>
          </a:xfrm>
          <a:prstGeom prst="rect">
            <a:avLst/>
          </a:prstGeom>
        </p:spPr>
      </p:pic>
      <p:pic>
        <p:nvPicPr>
          <p:cNvPr id="53" name="Picture 52" descr="A bee with red text&#10;&#10;Description automatically generated">
            <a:extLst>
              <a:ext uri="{FF2B5EF4-FFF2-40B4-BE49-F238E27FC236}">
                <a16:creationId xmlns:a16="http://schemas.microsoft.com/office/drawing/2014/main" id="{0012BF4E-C6F0-AB73-A06A-A30DC81971B1}"/>
              </a:ext>
            </a:extLst>
          </p:cNvPr>
          <p:cNvPicPr>
            <a:picLocks noChangeAspect="1"/>
          </p:cNvPicPr>
          <p:nvPr/>
        </p:nvPicPr>
        <p:blipFill>
          <a:blip r:embed="rId2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462979" y="2939907"/>
            <a:ext cx="1439790" cy="1439790"/>
          </a:xfrm>
          <a:prstGeom prst="rect">
            <a:avLst/>
          </a:prstGeom>
        </p:spPr>
      </p:pic>
      <p:pic>
        <p:nvPicPr>
          <p:cNvPr id="55" name="Picture 54" descr="A close-up of a logo&#10;&#10;Description automatically generated">
            <a:extLst>
              <a:ext uri="{FF2B5EF4-FFF2-40B4-BE49-F238E27FC236}">
                <a16:creationId xmlns:a16="http://schemas.microsoft.com/office/drawing/2014/main" id="{EE233857-4F35-80A5-816C-E2A3D9CD9A17}"/>
              </a:ext>
            </a:extLst>
          </p:cNvPr>
          <p:cNvPicPr>
            <a:picLocks noChangeAspect="1"/>
          </p:cNvPicPr>
          <p:nvPr/>
        </p:nvPicPr>
        <p:blipFill>
          <a:blip r:embed="rId2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62957" y="5330663"/>
            <a:ext cx="1924319" cy="523948"/>
          </a:xfrm>
          <a:prstGeom prst="rect">
            <a:avLst/>
          </a:prstGeom>
        </p:spPr>
      </p:pic>
      <p:pic>
        <p:nvPicPr>
          <p:cNvPr id="1026" name="Picture 2" descr="Kwik Fit logo blue">
            <a:extLst>
              <a:ext uri="{FF2B5EF4-FFF2-40B4-BE49-F238E27FC236}">
                <a16:creationId xmlns:a16="http://schemas.microsoft.com/office/drawing/2014/main" id="{05EADD05-C5C5-D072-0488-FBF074F78851}"/>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7214017" y="5496898"/>
            <a:ext cx="1918880" cy="383776"/>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58" descr="A close-up of a logo&#10;&#10;Description automatically generated">
            <a:extLst>
              <a:ext uri="{FF2B5EF4-FFF2-40B4-BE49-F238E27FC236}">
                <a16:creationId xmlns:a16="http://schemas.microsoft.com/office/drawing/2014/main" id="{0493B3FA-E435-ED60-F410-64A3126F54D1}"/>
              </a:ext>
            </a:extLst>
          </p:cNvPr>
          <p:cNvPicPr>
            <a:picLocks noChangeAspect="1"/>
          </p:cNvPicPr>
          <p:nvPr/>
        </p:nvPicPr>
        <p:blipFill>
          <a:blip r:embed="rId2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56238" y="4527312"/>
            <a:ext cx="1838582" cy="514422"/>
          </a:xfrm>
          <a:prstGeom prst="rect">
            <a:avLst/>
          </a:prstGeom>
        </p:spPr>
      </p:pic>
      <p:pic>
        <p:nvPicPr>
          <p:cNvPr id="60" name="Picture 59" descr="A green rectangle on a black background&#10;&#10;Description automatically generated">
            <a:extLst>
              <a:ext uri="{FF2B5EF4-FFF2-40B4-BE49-F238E27FC236}">
                <a16:creationId xmlns:a16="http://schemas.microsoft.com/office/drawing/2014/main" id="{47369B96-B51F-1AE6-7386-DA17240CF4D6}"/>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7179449" y="4582499"/>
            <a:ext cx="1626609" cy="522575"/>
          </a:xfrm>
          <a:prstGeom prst="rect">
            <a:avLst/>
          </a:prstGeom>
        </p:spPr>
      </p:pic>
    </p:spTree>
    <p:extLst>
      <p:ext uri="{BB962C8B-B14F-4D97-AF65-F5344CB8AC3E}">
        <p14:creationId xmlns:p14="http://schemas.microsoft.com/office/powerpoint/2010/main" val="2253412423"/>
      </p:ext>
    </p:extLst>
  </p:cSld>
  <p:clrMapOvr>
    <a:masterClrMapping/>
  </p:clrMapOvr>
</p:sld>
</file>

<file path=ppt/theme/theme1.xml><?xml version="1.0" encoding="utf-8"?>
<a:theme xmlns:a="http://schemas.openxmlformats.org/drawingml/2006/main" name="B&amp;D-Powerpoint Template_16x9">
  <a:themeElements>
    <a:clrScheme name="Custom 2">
      <a:dk1>
        <a:srgbClr val="1F1F1F"/>
      </a:dk1>
      <a:lt1>
        <a:srgbClr val="FFFFFF"/>
      </a:lt1>
      <a:dk2>
        <a:srgbClr val="202020"/>
      </a:dk2>
      <a:lt2>
        <a:srgbClr val="FFFFFF"/>
      </a:lt2>
      <a:accent1>
        <a:srgbClr val="006A83"/>
      </a:accent1>
      <a:accent2>
        <a:srgbClr val="003C61"/>
      </a:accent2>
      <a:accent3>
        <a:srgbClr val="BAE0F6"/>
      </a:accent3>
      <a:accent4>
        <a:srgbClr val="7FB5D6"/>
      </a:accent4>
      <a:accent5>
        <a:srgbClr val="3F83AD"/>
      </a:accent5>
      <a:accent6>
        <a:srgbClr val="005984"/>
      </a:accent6>
      <a:hlink>
        <a:srgbClr val="FDC507"/>
      </a:hlink>
      <a:folHlink>
        <a:srgbClr val="BFBFBF"/>
      </a:folHlink>
    </a:clrScheme>
    <a:fontScheme name="Montserrat_OpenSans">
      <a:majorFont>
        <a:latin typeface="Montserrat-Bold"/>
        <a:ea typeface=""/>
        <a:cs typeface=""/>
      </a:majorFont>
      <a:minorFont>
        <a:latin typeface="Open Sans"/>
        <a:ea typeface=""/>
        <a:cs typeface=""/>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EDT_Generic Deck Template 16x9_0223" id="{9D975587-70AA-D041-B8BF-55EBA8D5D7C4}" vid="{CF18B1E3-1583-3C4F-ACE0-0C4D5C34383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59440973A1D1242AD9CFBBFDFD73E2C" ma:contentTypeVersion="23" ma:contentTypeDescription="Create a new document." ma:contentTypeScope="" ma:versionID="0c53947efb1852fabadd01dfd148dd73">
  <xsd:schema xmlns:xsd="http://www.w3.org/2001/XMLSchema" xmlns:xs="http://www.w3.org/2001/XMLSchema" xmlns:p="http://schemas.microsoft.com/office/2006/metadata/properties" xmlns:ns2="0b3fe1ab-1c57-49dd-adf2-24d9732a1c66" xmlns:ns3="d631d1fb-4b34-44d8-bd29-ae54ac8fef4f" targetNamespace="http://schemas.microsoft.com/office/2006/metadata/properties" ma:root="true" ma:fieldsID="b3851e19ef78feadf10bf8a9c8522cf9" ns2:_="" ns3:_="">
    <xsd:import namespace="0b3fe1ab-1c57-49dd-adf2-24d9732a1c66"/>
    <xsd:import namespace="d631d1fb-4b34-44d8-bd29-ae54ac8fef4f"/>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OCR" minOccurs="0"/>
                <xsd:element ref="ns2:MediaServiceLocation" minOccurs="0"/>
                <xsd:element ref="ns2:MediaServiceGenerationTime" minOccurs="0"/>
                <xsd:element ref="ns2:MediaServiceEventHashCode" minOccurs="0"/>
                <xsd:element ref="ns2:MediaLengthInSeconds" minOccurs="0"/>
                <xsd:element ref="ns3:TaxCatchAll" minOccurs="0"/>
                <xsd:element ref="ns2:lcf76f155ced4ddcb4097134ff3c332f"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b3fe1ab-1c57-49dd-adf2-24d9732a1c66" elementFormDefault="qualified">
    <xsd:import namespace="http://schemas.microsoft.com/office/2006/documentManagement/types"/>
    <xsd:import namespace="http://schemas.microsoft.com/office/infopath/2007/PartnerControls"/>
    <xsd:element name="MediaServiceMetadata" ma:index="4" nillable="true" ma:displayName="MediaServiceMetadata" ma:hidden="true" ma:internalName="MediaServiceMetadata" ma:readOnly="true">
      <xsd:simpleType>
        <xsd:restriction base="dms:Note"/>
      </xsd:simpleType>
    </xsd:element>
    <xsd:element name="MediaServiceFastMetadata" ma:index="5" nillable="true" ma:displayName="MediaServiceFastMetadata" ma:hidden="true" ma:internalName="MediaServiceFastMetadata" ma:readOnly="true">
      <xsd:simpleType>
        <xsd:restriction base="dms:Note"/>
      </xsd:simpleType>
    </xsd:element>
    <xsd:element name="MediaServiceDateTaken" ma:index="8" nillable="true" ma:displayName="MediaServiceDateTaken" ma:description="" ma:hidden="true" ma:internalName="MediaServiceDateTaken" ma:readOnly="true">
      <xsd:simpleType>
        <xsd:restriction base="dms:Text"/>
      </xsd:simpleType>
    </xsd:element>
    <xsd:element name="MediaServiceOCR" ma:index="9" nillable="true" ma:displayName="Extracted Text" ma:internalName="MediaServiceOCR" ma:readOnly="true">
      <xsd:simpleType>
        <xsd:restriction base="dms:Note">
          <xsd:maxLength value="255"/>
        </xsd:restriction>
      </xsd:simpleType>
    </xsd:element>
    <xsd:element name="MediaServiceLocation" ma:index="10" nillable="true" ma:displayName="Location" ma:description="" ma:internalName="MediaServiceLocatio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description=""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3c5dbf34-c73a-430c-9290-9174ad78773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18" nillable="true" ma:displayName="MediaServiceObjectDetectorVersions" ma:hidden="true" ma:indexed="true" ma:internalName="MediaServiceObjectDetectorVersions" ma:readOnly="true">
      <xsd:simpleType>
        <xsd:restriction base="dms:Text"/>
      </xsd:simpleType>
    </xsd:element>
    <xsd:element name="MediaServiceSearchProperties" ma:index="19"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631d1fb-4b34-44d8-bd29-ae54ac8fef4f" elementFormDefault="qualified">
    <xsd:import namespace="http://schemas.microsoft.com/office/2006/documentManagement/types"/>
    <xsd:import namespace="http://schemas.microsoft.com/office/infopath/2007/PartnerControls"/>
    <xsd:element name="SharedWithUsers" ma:index="6" nillable="true" ma:displayName="Shared With" ma:SearchPeopleOnly="false" ma:SharePointGroup="0" ma:internalName="SharedWithUsers" ma:readOnly="true"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7" nillable="true" ma:displayName="Shared With Details" ma:internalName="SharedWithDetails" ma:readOnly="true">
      <xsd:simpleType>
        <xsd:restriction base="dms:Note">
          <xsd:maxLength value="255"/>
        </xsd:restriction>
      </xsd:simpleType>
    </xsd:element>
    <xsd:element name="TaxCatchAll" ma:index="15" nillable="true" ma:displayName="Taxonomy Catch All Column" ma:hidden="true" ma:list="{84348216-54a3-46a6-8737-ec8c1fe5f1e9}" ma:internalName="TaxCatchAll" ma:showField="CatchAllData" ma:web="d631d1fb-4b34-44d8-bd29-ae54ac8fef4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0"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0b3fe1ab-1c57-49dd-adf2-24d9732a1c66">
      <Terms xmlns="http://schemas.microsoft.com/office/infopath/2007/PartnerControls"/>
    </lcf76f155ced4ddcb4097134ff3c332f>
    <TaxCatchAll xmlns="d631d1fb-4b34-44d8-bd29-ae54ac8fef4f" xsi:nil="true"/>
  </documentManagement>
</p:properties>
</file>

<file path=customXml/itemProps1.xml><?xml version="1.0" encoding="utf-8"?>
<ds:datastoreItem xmlns:ds="http://schemas.openxmlformats.org/officeDocument/2006/customXml" ds:itemID="{D10461A1-BCAF-46CB-B48F-8D570FB920A1}">
  <ds:schemaRefs>
    <ds:schemaRef ds:uri="http://schemas.microsoft.com/sharepoint/v3/contenttype/forms"/>
  </ds:schemaRefs>
</ds:datastoreItem>
</file>

<file path=customXml/itemProps2.xml><?xml version="1.0" encoding="utf-8"?>
<ds:datastoreItem xmlns:ds="http://schemas.openxmlformats.org/officeDocument/2006/customXml" ds:itemID="{697C8CB5-EEA3-487B-A1BF-09A4DAA0EF1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b3fe1ab-1c57-49dd-adf2-24d9732a1c66"/>
    <ds:schemaRef ds:uri="d631d1fb-4b34-44d8-bd29-ae54ac8fef4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4A6CBDD-A4CF-4C20-889F-89C521778358}">
  <ds:schemaRefs>
    <ds:schemaRef ds:uri="http://schemas.microsoft.com/office/2006/metadata/properties"/>
    <ds:schemaRef ds:uri="http://schemas.microsoft.com/office/infopath/2007/PartnerControls"/>
    <ds:schemaRef ds:uri="a24dbcb0-8545-46e5-9a86-0745301cc2a2"/>
    <ds:schemaRef ds:uri="3f47f7c3-aa14-4c09-9daf-4d064b076864"/>
    <ds:schemaRef ds:uri="0b3fe1ab-1c57-49dd-adf2-24d9732a1c66"/>
    <ds:schemaRef ds:uri="d631d1fb-4b34-44d8-bd29-ae54ac8fef4f"/>
  </ds:schemaRefs>
</ds:datastoreItem>
</file>

<file path=docProps/app.xml><?xml version="1.0" encoding="utf-8"?>
<Properties xmlns="http://schemas.openxmlformats.org/officeDocument/2006/extended-properties" xmlns:vt="http://schemas.openxmlformats.org/officeDocument/2006/docPropsVTypes">
  <TotalTime>4425</TotalTime>
  <Words>1418</Words>
  <Application>Microsoft Office PowerPoint</Application>
  <PresentationFormat>Widescreen</PresentationFormat>
  <Paragraphs>113</Paragraphs>
  <Slides>8</Slides>
  <Notes>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8</vt:i4>
      </vt:variant>
    </vt:vector>
  </HeadingPairs>
  <TitlesOfParts>
    <vt:vector size="16" baseType="lpstr">
      <vt:lpstr>Aptos</vt:lpstr>
      <vt:lpstr>Arial</vt:lpstr>
      <vt:lpstr>Open Sans</vt:lpstr>
      <vt:lpstr>Poppins</vt:lpstr>
      <vt:lpstr>Poppins bold</vt:lpstr>
      <vt:lpstr>Poppins Light</vt:lpstr>
      <vt:lpstr>Poppins Medium</vt:lpstr>
      <vt:lpstr>B&amp;D-Powerpoint Template_16x9</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Wendy Phillips</dc:creator>
  <cp:lastModifiedBy>Bruce, Katie</cp:lastModifiedBy>
  <cp:revision>61</cp:revision>
  <dcterms:created xsi:type="dcterms:W3CDTF">2024-02-08T17:12:05Z</dcterms:created>
  <dcterms:modified xsi:type="dcterms:W3CDTF">2025-02-24T10:11:40Z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0x010100A59440973A1D1242AD9CFBBFDFD73E2C</vt:lpwstr>
  </property>
  <property fmtid="{D5CDD505-2E9C-101B-9397-08002B2CF9AE}" pid="3" name="MediaServiceImageTags">
    <vt:lpwstr/>
  </property>
</Properties>
</file>